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5" r:id="rId5"/>
    <p:sldMasterId id="2147483715" r:id="rId6"/>
  </p:sldMasterIdLst>
  <p:notesMasterIdLst>
    <p:notesMasterId r:id="rId40"/>
  </p:notesMasterIdLst>
  <p:sldIdLst>
    <p:sldId id="2076138903" r:id="rId7"/>
    <p:sldId id="11701" r:id="rId8"/>
    <p:sldId id="2076137691" r:id="rId9"/>
    <p:sldId id="2076138988" r:id="rId10"/>
    <p:sldId id="2076138943" r:id="rId11"/>
    <p:sldId id="2076138944" r:id="rId12"/>
    <p:sldId id="2076138945" r:id="rId13"/>
    <p:sldId id="2076138994" r:id="rId14"/>
    <p:sldId id="2076139012" r:id="rId15"/>
    <p:sldId id="2076138946" r:id="rId16"/>
    <p:sldId id="2076139004" r:id="rId17"/>
    <p:sldId id="2076138983" r:id="rId18"/>
    <p:sldId id="2076138987" r:id="rId19"/>
    <p:sldId id="2076138996" r:id="rId20"/>
    <p:sldId id="2076138992" r:id="rId21"/>
    <p:sldId id="2076139007" r:id="rId22"/>
    <p:sldId id="2076139006" r:id="rId23"/>
    <p:sldId id="2076138950" r:id="rId24"/>
    <p:sldId id="2076138977" r:id="rId25"/>
    <p:sldId id="2076138985" r:id="rId26"/>
    <p:sldId id="2076138984" r:id="rId27"/>
    <p:sldId id="2076138986" r:id="rId28"/>
    <p:sldId id="2076138979" r:id="rId29"/>
    <p:sldId id="2076139011" r:id="rId30"/>
    <p:sldId id="2076139000" r:id="rId31"/>
    <p:sldId id="2076138980" r:id="rId32"/>
    <p:sldId id="2076138995" r:id="rId33"/>
    <p:sldId id="2076138952" r:id="rId34"/>
    <p:sldId id="2076138990" r:id="rId35"/>
    <p:sldId id="2076138998" r:id="rId36"/>
    <p:sldId id="2076138981" r:id="rId37"/>
    <p:sldId id="2076139008" r:id="rId38"/>
    <p:sldId id="1170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20B69-44C6-438C-A837-5CB686E8171E}" v="9" dt="2022-08-26T16:30:41.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66" y="4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gan Erisen (IFG)" userId="S::v-derisen@microsoft.com::8131aff8-501e-44a9-abc0-b19cc3e074d6" providerId="AD" clId="Web-{15BA4136-E7F7-4A2E-AEBF-20A2D456D3EB}"/>
    <pc:docChg chg="modSld">
      <pc:chgData name="Dogan Erisen (IFG)" userId="S::v-derisen@microsoft.com::8131aff8-501e-44a9-abc0-b19cc3e074d6" providerId="AD" clId="Web-{15BA4136-E7F7-4A2E-AEBF-20A2D456D3EB}" dt="2022-07-21T07:30:48.110" v="4" actId="20577"/>
      <pc:docMkLst>
        <pc:docMk/>
      </pc:docMkLst>
      <pc:sldChg chg="modSp">
        <pc:chgData name="Dogan Erisen (IFG)" userId="S::v-derisen@microsoft.com::8131aff8-501e-44a9-abc0-b19cc3e074d6" providerId="AD" clId="Web-{15BA4136-E7F7-4A2E-AEBF-20A2D456D3EB}" dt="2022-07-21T07:30:48.110" v="4" actId="20577"/>
        <pc:sldMkLst>
          <pc:docMk/>
          <pc:sldMk cId="4001455028" sldId="2076138989"/>
        </pc:sldMkLst>
        <pc:spChg chg="mod">
          <ac:chgData name="Dogan Erisen (IFG)" userId="S::v-derisen@microsoft.com::8131aff8-501e-44a9-abc0-b19cc3e074d6" providerId="AD" clId="Web-{15BA4136-E7F7-4A2E-AEBF-20A2D456D3EB}" dt="2022-07-21T07:30:48.110" v="4" actId="20577"/>
          <ac:spMkLst>
            <pc:docMk/>
            <pc:sldMk cId="4001455028" sldId="2076138989"/>
            <ac:spMk id="3" creationId="{0DCB6EC2-A576-5D2E-138E-AAD2BB6D7AC3}"/>
          </ac:spMkLst>
        </pc:spChg>
      </pc:sldChg>
    </pc:docChg>
  </pc:docChgLst>
  <pc:docChgLst>
    <pc:chgData name="Kalyan Krishna" userId="32fe213d-e4d1-4973-96f9-1901ec32a16c" providerId="ADAL" clId="{39CA15D0-E7EF-4374-AFDB-49391E9B6920}"/>
    <pc:docChg chg="undo custSel addSld delSld modSld">
      <pc:chgData name="Kalyan Krishna" userId="32fe213d-e4d1-4973-96f9-1901ec32a16c" providerId="ADAL" clId="{39CA15D0-E7EF-4374-AFDB-49391E9B6920}" dt="2022-08-18T17:08:29.090" v="190" actId="20577"/>
      <pc:docMkLst>
        <pc:docMk/>
      </pc:docMkLst>
      <pc:sldChg chg="addSp modSp mod">
        <pc:chgData name="Kalyan Krishna" userId="32fe213d-e4d1-4973-96f9-1901ec32a16c" providerId="ADAL" clId="{39CA15D0-E7EF-4374-AFDB-49391E9B6920}" dt="2022-08-18T15:39:10.624" v="53" actId="1076"/>
        <pc:sldMkLst>
          <pc:docMk/>
          <pc:sldMk cId="1486057230" sldId="2076138946"/>
        </pc:sldMkLst>
        <pc:spChg chg="mod">
          <ac:chgData name="Kalyan Krishna" userId="32fe213d-e4d1-4973-96f9-1901ec32a16c" providerId="ADAL" clId="{39CA15D0-E7EF-4374-AFDB-49391E9B6920}" dt="2022-08-18T15:39:02.830" v="50" actId="404"/>
          <ac:spMkLst>
            <pc:docMk/>
            <pc:sldMk cId="1486057230" sldId="2076138946"/>
            <ac:spMk id="3" creationId="{10EDA846-4573-D6CD-3722-B12D423F3EC2}"/>
          </ac:spMkLst>
        </pc:spChg>
        <pc:spChg chg="mod">
          <ac:chgData name="Kalyan Krishna" userId="32fe213d-e4d1-4973-96f9-1901ec32a16c" providerId="ADAL" clId="{39CA15D0-E7EF-4374-AFDB-49391E9B6920}" dt="2022-08-18T15:39:02.830" v="50" actId="404"/>
          <ac:spMkLst>
            <pc:docMk/>
            <pc:sldMk cId="1486057230" sldId="2076138946"/>
            <ac:spMk id="4" creationId="{1274F377-C7A5-2B79-0F07-153A719253C0}"/>
          </ac:spMkLst>
        </pc:spChg>
        <pc:spChg chg="mod">
          <ac:chgData name="Kalyan Krishna" userId="32fe213d-e4d1-4973-96f9-1901ec32a16c" providerId="ADAL" clId="{39CA15D0-E7EF-4374-AFDB-49391E9B6920}" dt="2022-08-18T15:39:05.122" v="51" actId="404"/>
          <ac:spMkLst>
            <pc:docMk/>
            <pc:sldMk cId="1486057230" sldId="2076138946"/>
            <ac:spMk id="5" creationId="{E6C31995-4810-BAD4-E7C2-C919A470014E}"/>
          </ac:spMkLst>
        </pc:spChg>
        <pc:spChg chg="add mod">
          <ac:chgData name="Kalyan Krishna" userId="32fe213d-e4d1-4973-96f9-1901ec32a16c" providerId="ADAL" clId="{39CA15D0-E7EF-4374-AFDB-49391E9B6920}" dt="2022-08-18T15:39:10.624" v="53" actId="1076"/>
          <ac:spMkLst>
            <pc:docMk/>
            <pc:sldMk cId="1486057230" sldId="2076138946"/>
            <ac:spMk id="6" creationId="{1EEDDE83-F385-7DBF-C4E6-9DEDE3BD90A3}"/>
          </ac:spMkLst>
        </pc:spChg>
      </pc:sldChg>
      <pc:sldChg chg="mod modShow">
        <pc:chgData name="Kalyan Krishna" userId="32fe213d-e4d1-4973-96f9-1901ec32a16c" providerId="ADAL" clId="{39CA15D0-E7EF-4374-AFDB-49391E9B6920}" dt="2022-08-18T16:57:03.496" v="123" actId="729"/>
        <pc:sldMkLst>
          <pc:docMk/>
          <pc:sldMk cId="3809986989" sldId="2076138982"/>
        </pc:sldMkLst>
      </pc:sldChg>
      <pc:sldChg chg="mod modShow">
        <pc:chgData name="Kalyan Krishna" userId="32fe213d-e4d1-4973-96f9-1901ec32a16c" providerId="ADAL" clId="{39CA15D0-E7EF-4374-AFDB-49391E9B6920}" dt="2022-08-18T16:56:58.497" v="122" actId="729"/>
        <pc:sldMkLst>
          <pc:docMk/>
          <pc:sldMk cId="3817608067" sldId="2076138991"/>
        </pc:sldMkLst>
      </pc:sldChg>
      <pc:sldChg chg="mod modShow">
        <pc:chgData name="Kalyan Krishna" userId="32fe213d-e4d1-4973-96f9-1901ec32a16c" providerId="ADAL" clId="{39CA15D0-E7EF-4374-AFDB-49391E9B6920}" dt="2022-08-18T16:56:58.497" v="122" actId="729"/>
        <pc:sldMkLst>
          <pc:docMk/>
          <pc:sldMk cId="3309786396" sldId="2076138993"/>
        </pc:sldMkLst>
      </pc:sldChg>
      <pc:sldChg chg="modSp mod modAnim">
        <pc:chgData name="Kalyan Krishna" userId="32fe213d-e4d1-4973-96f9-1901ec32a16c" providerId="ADAL" clId="{39CA15D0-E7EF-4374-AFDB-49391E9B6920}" dt="2022-08-18T17:02:17.481" v="152" actId="20577"/>
        <pc:sldMkLst>
          <pc:docMk/>
          <pc:sldMk cId="2462525" sldId="2076138998"/>
        </pc:sldMkLst>
        <pc:spChg chg="mod">
          <ac:chgData name="Kalyan Krishna" userId="32fe213d-e4d1-4973-96f9-1901ec32a16c" providerId="ADAL" clId="{39CA15D0-E7EF-4374-AFDB-49391E9B6920}" dt="2022-08-18T17:02:17.481" v="152" actId="20577"/>
          <ac:spMkLst>
            <pc:docMk/>
            <pc:sldMk cId="2462525" sldId="2076138998"/>
            <ac:spMk id="4" creationId="{7413C300-BD28-441B-B548-17D855EDFA94}"/>
          </ac:spMkLst>
        </pc:spChg>
      </pc:sldChg>
      <pc:sldChg chg="addSp modSp mod">
        <pc:chgData name="Kalyan Krishna" userId="32fe213d-e4d1-4973-96f9-1901ec32a16c" providerId="ADAL" clId="{39CA15D0-E7EF-4374-AFDB-49391E9B6920}" dt="2022-08-18T15:39:56.135" v="62" actId="1076"/>
        <pc:sldMkLst>
          <pc:docMk/>
          <pc:sldMk cId="2575244488" sldId="2076139000"/>
        </pc:sldMkLst>
        <pc:spChg chg="add mod">
          <ac:chgData name="Kalyan Krishna" userId="32fe213d-e4d1-4973-96f9-1901ec32a16c" providerId="ADAL" clId="{39CA15D0-E7EF-4374-AFDB-49391E9B6920}" dt="2022-08-18T15:39:56.135" v="62" actId="1076"/>
          <ac:spMkLst>
            <pc:docMk/>
            <pc:sldMk cId="2575244488" sldId="2076139000"/>
            <ac:spMk id="3" creationId="{D4342111-6103-DE1B-9350-06897000C1AD}"/>
          </ac:spMkLst>
        </pc:spChg>
        <pc:spChg chg="add mod">
          <ac:chgData name="Kalyan Krishna" userId="32fe213d-e4d1-4973-96f9-1901ec32a16c" providerId="ADAL" clId="{39CA15D0-E7EF-4374-AFDB-49391E9B6920}" dt="2022-08-18T15:39:53.936" v="61" actId="1076"/>
          <ac:spMkLst>
            <pc:docMk/>
            <pc:sldMk cId="2575244488" sldId="2076139000"/>
            <ac:spMk id="4" creationId="{AC43EA13-5A41-FC32-CDB1-83C246904C48}"/>
          </ac:spMkLst>
        </pc:spChg>
      </pc:sldChg>
      <pc:sldChg chg="addSp delSp modSp mod">
        <pc:chgData name="Kalyan Krishna" userId="32fe213d-e4d1-4973-96f9-1901ec32a16c" providerId="ADAL" clId="{39CA15D0-E7EF-4374-AFDB-49391E9B6920}" dt="2022-08-18T15:39:24.347" v="56"/>
        <pc:sldMkLst>
          <pc:docMk/>
          <pc:sldMk cId="1718829150" sldId="2076139004"/>
        </pc:sldMkLst>
        <pc:spChg chg="add mod">
          <ac:chgData name="Kalyan Krishna" userId="32fe213d-e4d1-4973-96f9-1901ec32a16c" providerId="ADAL" clId="{39CA15D0-E7EF-4374-AFDB-49391E9B6920}" dt="2022-08-18T15:39:24.347" v="56"/>
          <ac:spMkLst>
            <pc:docMk/>
            <pc:sldMk cId="1718829150" sldId="2076139004"/>
            <ac:spMk id="2" creationId="{2B95C7A4-38DB-A4E1-CA74-D855B4533E16}"/>
          </ac:spMkLst>
        </pc:spChg>
        <pc:spChg chg="mod">
          <ac:chgData name="Kalyan Krishna" userId="32fe213d-e4d1-4973-96f9-1901ec32a16c" providerId="ADAL" clId="{39CA15D0-E7EF-4374-AFDB-49391E9B6920}" dt="2022-08-18T15:39:23.112" v="55" actId="1076"/>
          <ac:spMkLst>
            <pc:docMk/>
            <pc:sldMk cId="1718829150" sldId="2076139004"/>
            <ac:spMk id="3" creationId="{98BC8D3E-3CEE-95A3-435E-129C8B3BE8A2}"/>
          </ac:spMkLst>
        </pc:spChg>
        <pc:spChg chg="del">
          <ac:chgData name="Kalyan Krishna" userId="32fe213d-e4d1-4973-96f9-1901ec32a16c" providerId="ADAL" clId="{39CA15D0-E7EF-4374-AFDB-49391E9B6920}" dt="2022-08-18T15:39:19.251" v="54" actId="478"/>
          <ac:spMkLst>
            <pc:docMk/>
            <pc:sldMk cId="1718829150" sldId="2076139004"/>
            <ac:spMk id="4" creationId="{2E2575EF-A74B-F48C-F8C6-FA21ADB7E422}"/>
          </ac:spMkLst>
        </pc:spChg>
        <pc:spChg chg="add mod">
          <ac:chgData name="Kalyan Krishna" userId="32fe213d-e4d1-4973-96f9-1901ec32a16c" providerId="ADAL" clId="{39CA15D0-E7EF-4374-AFDB-49391E9B6920}" dt="2022-08-18T15:39:24.347" v="56"/>
          <ac:spMkLst>
            <pc:docMk/>
            <pc:sldMk cId="1718829150" sldId="2076139004"/>
            <ac:spMk id="5" creationId="{CFB2472F-97B2-82D2-DFF7-57EC8F411928}"/>
          </ac:spMkLst>
        </pc:spChg>
      </pc:sldChg>
      <pc:sldChg chg="modSp mod">
        <pc:chgData name="Kalyan Krishna" userId="32fe213d-e4d1-4973-96f9-1901ec32a16c" providerId="ADAL" clId="{39CA15D0-E7EF-4374-AFDB-49391E9B6920}" dt="2022-08-18T15:42:55.161" v="120" actId="20577"/>
        <pc:sldMkLst>
          <pc:docMk/>
          <pc:sldMk cId="928762711" sldId="2076139008"/>
        </pc:sldMkLst>
        <pc:spChg chg="mod">
          <ac:chgData name="Kalyan Krishna" userId="32fe213d-e4d1-4973-96f9-1901ec32a16c" providerId="ADAL" clId="{39CA15D0-E7EF-4374-AFDB-49391E9B6920}" dt="2022-08-18T15:42:55.161" v="120" actId="20577"/>
          <ac:spMkLst>
            <pc:docMk/>
            <pc:sldMk cId="928762711" sldId="2076139008"/>
            <ac:spMk id="3" creationId="{0DCB6EC2-A576-5D2E-138E-AAD2BB6D7AC3}"/>
          </ac:spMkLst>
        </pc:spChg>
      </pc:sldChg>
      <pc:sldChg chg="modSp add mod">
        <pc:chgData name="Kalyan Krishna" userId="32fe213d-e4d1-4973-96f9-1901ec32a16c" providerId="ADAL" clId="{39CA15D0-E7EF-4374-AFDB-49391E9B6920}" dt="2022-08-18T17:08:29.090" v="190" actId="20577"/>
        <pc:sldMkLst>
          <pc:docMk/>
          <pc:sldMk cId="485045872" sldId="2076139012"/>
        </pc:sldMkLst>
        <pc:spChg chg="mod">
          <ac:chgData name="Kalyan Krishna" userId="32fe213d-e4d1-4973-96f9-1901ec32a16c" providerId="ADAL" clId="{39CA15D0-E7EF-4374-AFDB-49391E9B6920}" dt="2022-08-18T17:08:29.090" v="190" actId="20577"/>
          <ac:spMkLst>
            <pc:docMk/>
            <pc:sldMk cId="485045872" sldId="2076139012"/>
            <ac:spMk id="2" creationId="{6F38A6A1-32CF-4368-86E2-174851E9FA93}"/>
          </ac:spMkLst>
        </pc:spChg>
      </pc:sldChg>
      <pc:sldChg chg="del">
        <pc:chgData name="Kalyan Krishna" userId="32fe213d-e4d1-4973-96f9-1901ec32a16c" providerId="ADAL" clId="{39CA15D0-E7EF-4374-AFDB-49391E9B6920}" dt="2022-08-18T15:43:07.696" v="121" actId="2696"/>
        <pc:sldMkLst>
          <pc:docMk/>
          <pc:sldMk cId="994165782" sldId="2076139015"/>
        </pc:sldMkLst>
      </pc:sldChg>
    </pc:docChg>
  </pc:docChgLst>
  <pc:docChgLst>
    <pc:chgData name="Salman Salem (IFG)" userId="S::v-ssalem@microsoft.com::e796be6a-1850-44d4-85c4-a7a2e23a5c6f" providerId="AD" clId="Web-{86367BFE-E98A-C2DC-CEE7-D3B0FB5FFA3F}"/>
    <pc:docChg chg="modSld">
      <pc:chgData name="Salman Salem (IFG)" userId="S::v-ssalem@microsoft.com::e796be6a-1850-44d4-85c4-a7a2e23a5c6f" providerId="AD" clId="Web-{86367BFE-E98A-C2DC-CEE7-D3B0FB5FFA3F}" dt="2022-07-21T13:30:48.634" v="18" actId="20577"/>
      <pc:docMkLst>
        <pc:docMk/>
      </pc:docMkLst>
      <pc:sldChg chg="modSp">
        <pc:chgData name="Salman Salem (IFG)" userId="S::v-ssalem@microsoft.com::e796be6a-1850-44d4-85c4-a7a2e23a5c6f" providerId="AD" clId="Web-{86367BFE-E98A-C2DC-CEE7-D3B0FB5FFA3F}" dt="2022-07-21T13:30:48.634" v="18" actId="20577"/>
        <pc:sldMkLst>
          <pc:docMk/>
          <pc:sldMk cId="2462525" sldId="2076138998"/>
        </pc:sldMkLst>
        <pc:spChg chg="mod">
          <ac:chgData name="Salman Salem (IFG)" userId="S::v-ssalem@microsoft.com::e796be6a-1850-44d4-85c4-a7a2e23a5c6f" providerId="AD" clId="Web-{86367BFE-E98A-C2DC-CEE7-D3B0FB5FFA3F}" dt="2022-07-21T13:30:48.634" v="18" actId="20577"/>
          <ac:spMkLst>
            <pc:docMk/>
            <pc:sldMk cId="2462525" sldId="2076138998"/>
            <ac:spMk id="4" creationId="{7413C300-BD28-441B-B548-17D855EDFA94}"/>
          </ac:spMkLst>
        </pc:spChg>
      </pc:sldChg>
    </pc:docChg>
  </pc:docChgLst>
  <pc:docChgLst>
    <pc:chgData name="Salman Salem (IFG)" userId="S::v-ssalem@microsoft.com::e796be6a-1850-44d4-85c4-a7a2e23a5c6f" providerId="AD" clId="Web-{8898D733-5A4B-E834-4B20-DC8A5C017A6F}"/>
    <pc:docChg chg="modSld">
      <pc:chgData name="Salman Salem (IFG)" userId="S::v-ssalem@microsoft.com::e796be6a-1850-44d4-85c4-a7a2e23a5c6f" providerId="AD" clId="Web-{8898D733-5A4B-E834-4B20-DC8A5C017A6F}" dt="2022-07-21T01:35:50.142" v="3" actId="20577"/>
      <pc:docMkLst>
        <pc:docMk/>
      </pc:docMkLst>
      <pc:sldChg chg="delSp modSp">
        <pc:chgData name="Salman Salem (IFG)" userId="S::v-ssalem@microsoft.com::e796be6a-1850-44d4-85c4-a7a2e23a5c6f" providerId="AD" clId="Web-{8898D733-5A4B-E834-4B20-DC8A5C017A6F}" dt="2022-07-21T01:35:50.142" v="3" actId="20577"/>
        <pc:sldMkLst>
          <pc:docMk/>
          <pc:sldMk cId="383206734" sldId="2076138903"/>
        </pc:sldMkLst>
        <pc:spChg chg="mod">
          <ac:chgData name="Salman Salem (IFG)" userId="S::v-ssalem@microsoft.com::e796be6a-1850-44d4-85c4-a7a2e23a5c6f" providerId="AD" clId="Web-{8898D733-5A4B-E834-4B20-DC8A5C017A6F}" dt="2022-07-21T01:35:50.142" v="3" actId="20577"/>
          <ac:spMkLst>
            <pc:docMk/>
            <pc:sldMk cId="383206734" sldId="2076138903"/>
            <ac:spMk id="26" creationId="{FD1ED208-E792-424B-B7D2-A4A416B3C55A}"/>
          </ac:spMkLst>
        </pc:spChg>
        <pc:picChg chg="del">
          <ac:chgData name="Salman Salem (IFG)" userId="S::v-ssalem@microsoft.com::e796be6a-1850-44d4-85c4-a7a2e23a5c6f" providerId="AD" clId="Web-{8898D733-5A4B-E834-4B20-DC8A5C017A6F}" dt="2022-07-21T01:35:46.267" v="1"/>
          <ac:picMkLst>
            <pc:docMk/>
            <pc:sldMk cId="383206734" sldId="2076138903"/>
            <ac:picMk id="27" creationId="{EB777231-4375-40FE-9266-FFFC1CFB8BBD}"/>
          </ac:picMkLst>
        </pc:picChg>
      </pc:sldChg>
    </pc:docChg>
  </pc:docChgLst>
  <pc:docChgLst>
    <pc:chgData name="Andrew Benson" userId="d38b912c-55d0-44ce-a085-5a039627a8b5" providerId="ADAL" clId="{A3020B69-44C6-438C-A837-5CB686E8171E}"/>
    <pc:docChg chg="custSel addSld delSld modSld delMainMaster">
      <pc:chgData name="Andrew Benson" userId="d38b912c-55d0-44ce-a085-5a039627a8b5" providerId="ADAL" clId="{A3020B69-44C6-438C-A837-5CB686E8171E}" dt="2022-08-27T00:03:38.583" v="62" actId="948"/>
      <pc:docMkLst>
        <pc:docMk/>
      </pc:docMkLst>
      <pc:sldChg chg="modSp add del mod">
        <pc:chgData name="Andrew Benson" userId="d38b912c-55d0-44ce-a085-5a039627a8b5" providerId="ADAL" clId="{A3020B69-44C6-438C-A837-5CB686E8171E}" dt="2022-08-27T00:03:38.583" v="62" actId="948"/>
        <pc:sldMkLst>
          <pc:docMk/>
          <pc:sldMk cId="2967945684" sldId="11706"/>
        </pc:sldMkLst>
        <pc:spChg chg="mod">
          <ac:chgData name="Andrew Benson" userId="d38b912c-55d0-44ce-a085-5a039627a8b5" providerId="ADAL" clId="{A3020B69-44C6-438C-A837-5CB686E8171E}" dt="2022-08-27T00:03:38.583" v="62" actId="948"/>
          <ac:spMkLst>
            <pc:docMk/>
            <pc:sldMk cId="2967945684" sldId="11706"/>
            <ac:spMk id="4" creationId="{A04E16D6-6682-4068-BF11-BA8E4E8E1BBC}"/>
          </ac:spMkLst>
        </pc:spChg>
      </pc:sldChg>
      <pc:sldChg chg="modSp del mod">
        <pc:chgData name="Andrew Benson" userId="d38b912c-55d0-44ce-a085-5a039627a8b5" providerId="ADAL" clId="{A3020B69-44C6-438C-A837-5CB686E8171E}" dt="2022-08-26T01:58:18.053" v="18" actId="47"/>
        <pc:sldMkLst>
          <pc:docMk/>
          <pc:sldMk cId="502758982" sldId="2076137680"/>
        </pc:sldMkLst>
        <pc:spChg chg="mod">
          <ac:chgData name="Andrew Benson" userId="d38b912c-55d0-44ce-a085-5a039627a8b5" providerId="ADAL" clId="{A3020B69-44C6-438C-A837-5CB686E8171E}" dt="2022-08-26T01:56:11.995" v="17" actId="6549"/>
          <ac:spMkLst>
            <pc:docMk/>
            <pc:sldMk cId="502758982" sldId="2076137680"/>
            <ac:spMk id="19" creationId="{B96EE522-6672-435D-A47F-0B904BCE8C3A}"/>
          </ac:spMkLst>
        </pc:spChg>
      </pc:sldChg>
      <pc:sldChg chg="addSp delSp modSp add del mod">
        <pc:chgData name="Andrew Benson" userId="d38b912c-55d0-44ce-a085-5a039627a8b5" providerId="ADAL" clId="{A3020B69-44C6-438C-A837-5CB686E8171E}" dt="2022-08-26T01:58:48.410" v="25"/>
        <pc:sldMkLst>
          <pc:docMk/>
          <pc:sldMk cId="1109875630" sldId="2076137691"/>
        </pc:sldMkLst>
        <pc:spChg chg="add del mod">
          <ac:chgData name="Andrew Benson" userId="d38b912c-55d0-44ce-a085-5a039627a8b5" providerId="ADAL" clId="{A3020B69-44C6-438C-A837-5CB686E8171E}" dt="2022-08-26T01:58:44.750" v="23" actId="478"/>
          <ac:spMkLst>
            <pc:docMk/>
            <pc:sldMk cId="1109875630" sldId="2076137691"/>
            <ac:spMk id="3" creationId="{87A10803-19A1-29B3-0269-C54756B685B9}"/>
          </ac:spMkLst>
        </pc:spChg>
        <pc:spChg chg="add mod">
          <ac:chgData name="Andrew Benson" userId="d38b912c-55d0-44ce-a085-5a039627a8b5" providerId="ADAL" clId="{A3020B69-44C6-438C-A837-5CB686E8171E}" dt="2022-08-26T01:58:48.410" v="25"/>
          <ac:spMkLst>
            <pc:docMk/>
            <pc:sldMk cId="1109875630" sldId="2076137691"/>
            <ac:spMk id="6" creationId="{CB6AE27F-81A3-0C0D-E61F-B2223A58FCD7}"/>
          </ac:spMkLst>
        </pc:spChg>
        <pc:spChg chg="del">
          <ac:chgData name="Andrew Benson" userId="d38b912c-55d0-44ce-a085-5a039627a8b5" providerId="ADAL" clId="{A3020B69-44C6-438C-A837-5CB686E8171E}" dt="2022-08-26T01:58:47.170" v="24" actId="478"/>
          <ac:spMkLst>
            <pc:docMk/>
            <pc:sldMk cId="1109875630" sldId="2076137691"/>
            <ac:spMk id="13" creationId="{347C8D33-59F8-C78F-5053-BAAA91639073}"/>
          </ac:spMkLst>
        </pc:spChg>
      </pc:sldChg>
      <pc:sldChg chg="addSp delSp modSp mod">
        <pc:chgData name="Andrew Benson" userId="d38b912c-55d0-44ce-a085-5a039627a8b5" providerId="ADAL" clId="{A3020B69-44C6-438C-A837-5CB686E8171E}" dt="2022-08-26T02:01:40.026" v="36"/>
        <pc:sldMkLst>
          <pc:docMk/>
          <pc:sldMk cId="383206734" sldId="2076138903"/>
        </pc:sldMkLst>
        <pc:spChg chg="add mod">
          <ac:chgData name="Andrew Benson" userId="d38b912c-55d0-44ce-a085-5a039627a8b5" providerId="ADAL" clId="{A3020B69-44C6-438C-A837-5CB686E8171E}" dt="2022-08-26T02:01:40.026" v="36"/>
          <ac:spMkLst>
            <pc:docMk/>
            <pc:sldMk cId="383206734" sldId="2076138903"/>
            <ac:spMk id="2" creationId="{8766D010-0D3D-776F-03F5-59B8675088CA}"/>
          </ac:spMkLst>
        </pc:spChg>
        <pc:spChg chg="add mod">
          <ac:chgData name="Andrew Benson" userId="d38b912c-55d0-44ce-a085-5a039627a8b5" providerId="ADAL" clId="{A3020B69-44C6-438C-A837-5CB686E8171E}" dt="2022-08-26T02:01:40.026" v="36"/>
          <ac:spMkLst>
            <pc:docMk/>
            <pc:sldMk cId="383206734" sldId="2076138903"/>
            <ac:spMk id="3" creationId="{B0C8DDAB-334B-1D6B-7540-1B5967431B76}"/>
          </ac:spMkLst>
        </pc:spChg>
        <pc:spChg chg="add mod">
          <ac:chgData name="Andrew Benson" userId="d38b912c-55d0-44ce-a085-5a039627a8b5" providerId="ADAL" clId="{A3020B69-44C6-438C-A837-5CB686E8171E}" dt="2022-08-26T02:01:40.026" v="36"/>
          <ac:spMkLst>
            <pc:docMk/>
            <pc:sldMk cId="383206734" sldId="2076138903"/>
            <ac:spMk id="5" creationId="{8B69DD11-6A87-76EC-A400-D70CF92359D9}"/>
          </ac:spMkLst>
        </pc:spChg>
        <pc:spChg chg="add mod">
          <ac:chgData name="Andrew Benson" userId="d38b912c-55d0-44ce-a085-5a039627a8b5" providerId="ADAL" clId="{A3020B69-44C6-438C-A837-5CB686E8171E}" dt="2022-08-26T02:01:40.026" v="36"/>
          <ac:spMkLst>
            <pc:docMk/>
            <pc:sldMk cId="383206734" sldId="2076138903"/>
            <ac:spMk id="12" creationId="{278C6890-EFA1-E1BF-2263-C97D2FFA6A5E}"/>
          </ac:spMkLst>
        </pc:spChg>
        <pc:spChg chg="add mod">
          <ac:chgData name="Andrew Benson" userId="d38b912c-55d0-44ce-a085-5a039627a8b5" providerId="ADAL" clId="{A3020B69-44C6-438C-A837-5CB686E8171E}" dt="2022-08-26T02:01:40.026" v="36"/>
          <ac:spMkLst>
            <pc:docMk/>
            <pc:sldMk cId="383206734" sldId="2076138903"/>
            <ac:spMk id="13" creationId="{87A50749-5173-64DF-4359-6413BE55FCC2}"/>
          </ac:spMkLst>
        </pc:spChg>
        <pc:spChg chg="del">
          <ac:chgData name="Andrew Benson" userId="d38b912c-55d0-44ce-a085-5a039627a8b5" providerId="ADAL" clId="{A3020B69-44C6-438C-A837-5CB686E8171E}" dt="2022-08-26T02:01:38.568" v="35" actId="478"/>
          <ac:spMkLst>
            <pc:docMk/>
            <pc:sldMk cId="383206734" sldId="2076138903"/>
            <ac:spMk id="17" creationId="{A181741A-F961-4B74-B83B-65EC55911E3F}"/>
          </ac:spMkLst>
        </pc:spChg>
        <pc:spChg chg="del">
          <ac:chgData name="Andrew Benson" userId="d38b912c-55d0-44ce-a085-5a039627a8b5" providerId="ADAL" clId="{A3020B69-44C6-438C-A837-5CB686E8171E}" dt="2022-08-26T02:01:38.568" v="35" actId="478"/>
          <ac:spMkLst>
            <pc:docMk/>
            <pc:sldMk cId="383206734" sldId="2076138903"/>
            <ac:spMk id="24" creationId="{53F0E6C0-325C-40E5-ABBA-7B0888F4F8D8}"/>
          </ac:spMkLst>
        </pc:spChg>
        <pc:spChg chg="del">
          <ac:chgData name="Andrew Benson" userId="d38b912c-55d0-44ce-a085-5a039627a8b5" providerId="ADAL" clId="{A3020B69-44C6-438C-A837-5CB686E8171E}" dt="2022-08-26T02:01:38.568" v="35" actId="478"/>
          <ac:spMkLst>
            <pc:docMk/>
            <pc:sldMk cId="383206734" sldId="2076138903"/>
            <ac:spMk id="26" creationId="{FD1ED208-E792-424B-B7D2-A4A416B3C55A}"/>
          </ac:spMkLst>
        </pc:spChg>
        <pc:spChg chg="del">
          <ac:chgData name="Andrew Benson" userId="d38b912c-55d0-44ce-a085-5a039627a8b5" providerId="ADAL" clId="{A3020B69-44C6-438C-A837-5CB686E8171E}" dt="2022-08-26T02:01:38.568" v="35" actId="478"/>
          <ac:spMkLst>
            <pc:docMk/>
            <pc:sldMk cId="383206734" sldId="2076138903"/>
            <ac:spMk id="28" creationId="{DB87EB70-EB5B-44AE-8C18-D8E65E3BAA71}"/>
          </ac:spMkLst>
        </pc:spChg>
        <pc:spChg chg="del">
          <ac:chgData name="Andrew Benson" userId="d38b912c-55d0-44ce-a085-5a039627a8b5" providerId="ADAL" clId="{A3020B69-44C6-438C-A837-5CB686E8171E}" dt="2022-08-26T02:01:38.568" v="35" actId="478"/>
          <ac:spMkLst>
            <pc:docMk/>
            <pc:sldMk cId="383206734" sldId="2076138903"/>
            <ac:spMk id="30" creationId="{AF4724ED-A788-4AAC-B078-062682FF220A}"/>
          </ac:spMkLst>
        </pc:spChg>
        <pc:picChg chg="del mod">
          <ac:chgData name="Andrew Benson" userId="d38b912c-55d0-44ce-a085-5a039627a8b5" providerId="ADAL" clId="{A3020B69-44C6-438C-A837-5CB686E8171E}" dt="2022-08-26T02:01:38.568" v="35" actId="478"/>
          <ac:picMkLst>
            <pc:docMk/>
            <pc:sldMk cId="383206734" sldId="2076138903"/>
            <ac:picMk id="4" creationId="{F7C21A17-2757-4DE8-B8C9-8F79DEA0FB1C}"/>
          </ac:picMkLst>
        </pc:picChg>
        <pc:picChg chg="del mod">
          <ac:chgData name="Andrew Benson" userId="d38b912c-55d0-44ce-a085-5a039627a8b5" providerId="ADAL" clId="{A3020B69-44C6-438C-A837-5CB686E8171E}" dt="2022-08-26T02:01:38.568" v="35" actId="478"/>
          <ac:picMkLst>
            <pc:docMk/>
            <pc:sldMk cId="383206734" sldId="2076138903"/>
            <ac:picMk id="7" creationId="{48347725-BCD5-445D-A1A5-3077E1647DDE}"/>
          </ac:picMkLst>
        </pc:picChg>
        <pc:picChg chg="add mod">
          <ac:chgData name="Andrew Benson" userId="d38b912c-55d0-44ce-a085-5a039627a8b5" providerId="ADAL" clId="{A3020B69-44C6-438C-A837-5CB686E8171E}" dt="2022-08-26T02:01:40.026" v="36"/>
          <ac:picMkLst>
            <pc:docMk/>
            <pc:sldMk cId="383206734" sldId="2076138903"/>
            <ac:picMk id="14" creationId="{D113230D-A97A-21AA-6D83-BB2680C15D1D}"/>
          </ac:picMkLst>
        </pc:picChg>
        <pc:picChg chg="add mod">
          <ac:chgData name="Andrew Benson" userId="d38b912c-55d0-44ce-a085-5a039627a8b5" providerId="ADAL" clId="{A3020B69-44C6-438C-A837-5CB686E8171E}" dt="2022-08-26T02:01:40.026" v="36"/>
          <ac:picMkLst>
            <pc:docMk/>
            <pc:sldMk cId="383206734" sldId="2076138903"/>
            <ac:picMk id="15" creationId="{1196F04B-AA1F-29F4-6EDC-C087453DD5E2}"/>
          </ac:picMkLst>
        </pc:picChg>
        <pc:picChg chg="add mod">
          <ac:chgData name="Andrew Benson" userId="d38b912c-55d0-44ce-a085-5a039627a8b5" providerId="ADAL" clId="{A3020B69-44C6-438C-A837-5CB686E8171E}" dt="2022-08-26T02:01:40.026" v="36"/>
          <ac:picMkLst>
            <pc:docMk/>
            <pc:sldMk cId="383206734" sldId="2076138903"/>
            <ac:picMk id="16" creationId="{EC7B7FFC-26E6-CCC7-9B1A-015BB8B0A218}"/>
          </ac:picMkLst>
        </pc:picChg>
        <pc:picChg chg="add mod">
          <ac:chgData name="Andrew Benson" userId="d38b912c-55d0-44ce-a085-5a039627a8b5" providerId="ADAL" clId="{A3020B69-44C6-438C-A837-5CB686E8171E}" dt="2022-08-26T02:01:40.026" v="36"/>
          <ac:picMkLst>
            <pc:docMk/>
            <pc:sldMk cId="383206734" sldId="2076138903"/>
            <ac:picMk id="18" creationId="{5434F8EF-2611-57D4-6BDD-DF3A62D93811}"/>
          </ac:picMkLst>
        </pc:picChg>
        <pc:picChg chg="del mod">
          <ac:chgData name="Andrew Benson" userId="d38b912c-55d0-44ce-a085-5a039627a8b5" providerId="ADAL" clId="{A3020B69-44C6-438C-A837-5CB686E8171E}" dt="2022-08-26T02:01:38.568" v="35" actId="478"/>
          <ac:picMkLst>
            <pc:docMk/>
            <pc:sldMk cId="383206734" sldId="2076138903"/>
            <ac:picMk id="29" creationId="{2F9861EA-922E-47A7-ADE2-2CC45D5622E1}"/>
          </ac:picMkLst>
        </pc:picChg>
        <pc:picChg chg="del">
          <ac:chgData name="Andrew Benson" userId="d38b912c-55d0-44ce-a085-5a039627a8b5" providerId="ADAL" clId="{A3020B69-44C6-438C-A837-5CB686E8171E}" dt="2022-08-26T02:01:38.568" v="35" actId="478"/>
          <ac:picMkLst>
            <pc:docMk/>
            <pc:sldMk cId="383206734" sldId="2076138903"/>
            <ac:picMk id="31" creationId="{047D6D9A-317F-4C0F-91EC-B441EBC59E9A}"/>
          </ac:picMkLst>
        </pc:picChg>
      </pc:sldChg>
      <pc:sldChg chg="del">
        <pc:chgData name="Andrew Benson" userId="d38b912c-55d0-44ce-a085-5a039627a8b5" providerId="ADAL" clId="{A3020B69-44C6-438C-A837-5CB686E8171E}" dt="2022-08-26T16:30:33.280" v="41" actId="47"/>
        <pc:sldMkLst>
          <pc:docMk/>
          <pc:sldMk cId="1417299734" sldId="2076138927"/>
        </pc:sldMkLst>
      </pc:sldChg>
      <pc:sldChg chg="del">
        <pc:chgData name="Andrew Benson" userId="d38b912c-55d0-44ce-a085-5a039627a8b5" providerId="ADAL" clId="{A3020B69-44C6-438C-A837-5CB686E8171E}" dt="2022-08-26T02:02:26.765" v="40" actId="47"/>
        <pc:sldMkLst>
          <pc:docMk/>
          <pc:sldMk cId="1652100520" sldId="2076138951"/>
        </pc:sldMkLst>
      </pc:sldChg>
      <pc:sldChg chg="del">
        <pc:chgData name="Andrew Benson" userId="d38b912c-55d0-44ce-a085-5a039627a8b5" providerId="ADAL" clId="{A3020B69-44C6-438C-A837-5CB686E8171E}" dt="2022-08-26T02:02:20.939" v="39" actId="47"/>
        <pc:sldMkLst>
          <pc:docMk/>
          <pc:sldMk cId="3809986989" sldId="2076138982"/>
        </pc:sldMkLst>
      </pc:sldChg>
      <pc:sldChg chg="del">
        <pc:chgData name="Andrew Benson" userId="d38b912c-55d0-44ce-a085-5a039627a8b5" providerId="ADAL" clId="{A3020B69-44C6-438C-A837-5CB686E8171E}" dt="2022-08-26T02:02:19.233" v="38" actId="47"/>
        <pc:sldMkLst>
          <pc:docMk/>
          <pc:sldMk cId="3817608067" sldId="2076138991"/>
        </pc:sldMkLst>
      </pc:sldChg>
      <pc:sldChg chg="del">
        <pc:chgData name="Andrew Benson" userId="d38b912c-55d0-44ce-a085-5a039627a8b5" providerId="ADAL" clId="{A3020B69-44C6-438C-A837-5CB686E8171E}" dt="2022-08-26T02:02:17.965" v="37" actId="47"/>
        <pc:sldMkLst>
          <pc:docMk/>
          <pc:sldMk cId="3309786396" sldId="2076138993"/>
        </pc:sldMkLst>
      </pc:sldChg>
      <pc:sldMasterChg chg="delSldLayout">
        <pc:chgData name="Andrew Benson" userId="d38b912c-55d0-44ce-a085-5a039627a8b5" providerId="ADAL" clId="{A3020B69-44C6-438C-A837-5CB686E8171E}" dt="2022-08-26T16:30:33.280" v="41" actId="47"/>
        <pc:sldMasterMkLst>
          <pc:docMk/>
          <pc:sldMasterMk cId="2932580414" sldId="2147483648"/>
        </pc:sldMasterMkLst>
        <pc:sldLayoutChg chg="del">
          <pc:chgData name="Andrew Benson" userId="d38b912c-55d0-44ce-a085-5a039627a8b5" providerId="ADAL" clId="{A3020B69-44C6-438C-A837-5CB686E8171E}" dt="2022-08-26T16:30:33.280" v="41" actId="47"/>
          <pc:sldLayoutMkLst>
            <pc:docMk/>
            <pc:sldMasterMk cId="2932580414" sldId="2147483648"/>
            <pc:sldLayoutMk cId="515718939" sldId="2147483664"/>
          </pc:sldLayoutMkLst>
        </pc:sldLayoutChg>
      </pc:sldMasterChg>
      <pc:sldMasterChg chg="del delSldLayout">
        <pc:chgData name="Andrew Benson" userId="d38b912c-55d0-44ce-a085-5a039627a8b5" providerId="ADAL" clId="{A3020B69-44C6-438C-A837-5CB686E8171E}" dt="2022-08-26T01:58:18.053" v="18" actId="47"/>
        <pc:sldMasterMkLst>
          <pc:docMk/>
          <pc:sldMasterMk cId="434508665" sldId="2147483665"/>
        </pc:sldMasterMkLst>
        <pc:sldLayoutChg chg="del">
          <pc:chgData name="Andrew Benson" userId="d38b912c-55d0-44ce-a085-5a039627a8b5" providerId="ADAL" clId="{A3020B69-44C6-438C-A837-5CB686E8171E}" dt="2022-08-26T01:58:18.053" v="18" actId="47"/>
          <pc:sldLayoutMkLst>
            <pc:docMk/>
            <pc:sldMasterMk cId="434508665" sldId="2147483665"/>
            <pc:sldLayoutMk cId="2737847720" sldId="2147483666"/>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2951494262" sldId="2147483667"/>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958681862" sldId="2147483668"/>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3312785687" sldId="2147483669"/>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1080052823" sldId="2147483670"/>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3589712862" sldId="2147483671"/>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3511295470" sldId="2147483672"/>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4178415244" sldId="2147483673"/>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385651801" sldId="2147483674"/>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1464911291" sldId="2147483675"/>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3712221020" sldId="2147483676"/>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1255503323" sldId="2147483677"/>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2964776631" sldId="2147483679"/>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1322445431" sldId="2147483680"/>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1620606845" sldId="2147483681"/>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4268331872" sldId="2147483682"/>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3001854415" sldId="2147483683"/>
          </pc:sldLayoutMkLst>
        </pc:sldLayoutChg>
        <pc:sldLayoutChg chg="del">
          <pc:chgData name="Andrew Benson" userId="d38b912c-55d0-44ce-a085-5a039627a8b5" providerId="ADAL" clId="{A3020B69-44C6-438C-A837-5CB686E8171E}" dt="2022-08-26T01:58:18.053" v="18" actId="47"/>
          <pc:sldLayoutMkLst>
            <pc:docMk/>
            <pc:sldMasterMk cId="434508665" sldId="2147483665"/>
            <pc:sldLayoutMk cId="2062270118" sldId="2147483684"/>
          </pc:sldLayoutMkLst>
        </pc:sldLayoutChg>
      </pc:sldMasterChg>
    </pc:docChg>
  </pc:docChgLst>
  <pc:docChgLst>
    <pc:chgData name="Kalyan Krishna" userId="32fe213d-e4d1-4973-96f9-1901ec32a16c" providerId="ADAL" clId="{C0B70C54-3FDB-4843-8A1E-09C5F2E7C6EC}"/>
    <pc:docChg chg="undo custSel addSld delSld modSld">
      <pc:chgData name="Kalyan Krishna" userId="32fe213d-e4d1-4973-96f9-1901ec32a16c" providerId="ADAL" clId="{C0B70C54-3FDB-4843-8A1E-09C5F2E7C6EC}" dt="2022-07-21T16:22:01.972" v="660"/>
      <pc:docMkLst>
        <pc:docMk/>
      </pc:docMkLst>
      <pc:sldChg chg="modSp mod">
        <pc:chgData name="Kalyan Krishna" userId="32fe213d-e4d1-4973-96f9-1901ec32a16c" providerId="ADAL" clId="{C0B70C54-3FDB-4843-8A1E-09C5F2E7C6EC}" dt="2022-07-20T23:24:08.865" v="473" actId="1076"/>
        <pc:sldMkLst>
          <pc:docMk/>
          <pc:sldMk cId="2545933081" sldId="274"/>
        </pc:sldMkLst>
        <pc:spChg chg="mod">
          <ac:chgData name="Kalyan Krishna" userId="32fe213d-e4d1-4973-96f9-1901ec32a16c" providerId="ADAL" clId="{C0B70C54-3FDB-4843-8A1E-09C5F2E7C6EC}" dt="2022-07-20T23:24:08.865" v="473" actId="1076"/>
          <ac:spMkLst>
            <pc:docMk/>
            <pc:sldMk cId="2545933081" sldId="274"/>
            <ac:spMk id="2" creationId="{CE9AADB5-915A-D71C-8320-481ED8EB3A63}"/>
          </ac:spMkLst>
        </pc:spChg>
      </pc:sldChg>
      <pc:sldChg chg="modSp mod">
        <pc:chgData name="Kalyan Krishna" userId="32fe213d-e4d1-4973-96f9-1901ec32a16c" providerId="ADAL" clId="{C0B70C54-3FDB-4843-8A1E-09C5F2E7C6EC}" dt="2022-07-20T23:24:01.349" v="471" actId="1076"/>
        <pc:sldMkLst>
          <pc:docMk/>
          <pc:sldMk cId="4271560691" sldId="275"/>
        </pc:sldMkLst>
        <pc:spChg chg="mod">
          <ac:chgData name="Kalyan Krishna" userId="32fe213d-e4d1-4973-96f9-1901ec32a16c" providerId="ADAL" clId="{C0B70C54-3FDB-4843-8A1E-09C5F2E7C6EC}" dt="2022-07-20T23:24:01.349" v="471" actId="1076"/>
          <ac:spMkLst>
            <pc:docMk/>
            <pc:sldMk cId="4271560691" sldId="275"/>
            <ac:spMk id="2" creationId="{CE9AADB5-915A-D71C-8320-481ED8EB3A63}"/>
          </ac:spMkLst>
        </pc:spChg>
      </pc:sldChg>
      <pc:sldChg chg="modSp mod">
        <pc:chgData name="Kalyan Krishna" userId="32fe213d-e4d1-4973-96f9-1901ec32a16c" providerId="ADAL" clId="{C0B70C54-3FDB-4843-8A1E-09C5F2E7C6EC}" dt="2022-07-20T23:24:13.874" v="474" actId="1076"/>
        <pc:sldMkLst>
          <pc:docMk/>
          <pc:sldMk cId="2903550422" sldId="276"/>
        </pc:sldMkLst>
        <pc:spChg chg="mod">
          <ac:chgData name="Kalyan Krishna" userId="32fe213d-e4d1-4973-96f9-1901ec32a16c" providerId="ADAL" clId="{C0B70C54-3FDB-4843-8A1E-09C5F2E7C6EC}" dt="2022-07-20T23:24:13.874" v="474" actId="1076"/>
          <ac:spMkLst>
            <pc:docMk/>
            <pc:sldMk cId="2903550422" sldId="276"/>
            <ac:spMk id="2" creationId="{CE9AADB5-915A-D71C-8320-481ED8EB3A63}"/>
          </ac:spMkLst>
        </pc:spChg>
      </pc:sldChg>
      <pc:sldChg chg="del mod modShow">
        <pc:chgData name="Kalyan Krishna" userId="32fe213d-e4d1-4973-96f9-1901ec32a16c" providerId="ADAL" clId="{C0B70C54-3FDB-4843-8A1E-09C5F2E7C6EC}" dt="2022-07-20T23:31:46.511" v="608" actId="729"/>
        <pc:sldMkLst>
          <pc:docMk/>
          <pc:sldMk cId="1345371571" sldId="2101"/>
        </pc:sldMkLst>
      </pc:sldChg>
      <pc:sldChg chg="del mod modShow">
        <pc:chgData name="Kalyan Krishna" userId="32fe213d-e4d1-4973-96f9-1901ec32a16c" providerId="ADAL" clId="{C0B70C54-3FDB-4843-8A1E-09C5F2E7C6EC}" dt="2022-07-20T23:31:46.511" v="608" actId="729"/>
        <pc:sldMkLst>
          <pc:docMk/>
          <pc:sldMk cId="3206501270" sldId="2076137232"/>
        </pc:sldMkLst>
      </pc:sldChg>
      <pc:sldChg chg="addSp delSp modSp mod">
        <pc:chgData name="Kalyan Krishna" userId="32fe213d-e4d1-4973-96f9-1901ec32a16c" providerId="ADAL" clId="{C0B70C54-3FDB-4843-8A1E-09C5F2E7C6EC}" dt="2022-07-20T23:53:06.443" v="659" actId="1036"/>
        <pc:sldMkLst>
          <pc:docMk/>
          <pc:sldMk cId="383206734" sldId="2076138903"/>
        </pc:sldMkLst>
        <pc:spChg chg="add del mod">
          <ac:chgData name="Kalyan Krishna" userId="32fe213d-e4d1-4973-96f9-1901ec32a16c" providerId="ADAL" clId="{C0B70C54-3FDB-4843-8A1E-09C5F2E7C6EC}" dt="2022-07-20T23:10:34.714" v="248"/>
          <ac:spMkLst>
            <pc:docMk/>
            <pc:sldMk cId="383206734" sldId="2076138903"/>
            <ac:spMk id="2" creationId="{E7A01B86-3DF9-4E3C-BC64-5EE5C0EC1BB0}"/>
          </ac:spMkLst>
        </pc:spChg>
        <pc:spChg chg="add del mod">
          <ac:chgData name="Kalyan Krishna" userId="32fe213d-e4d1-4973-96f9-1901ec32a16c" providerId="ADAL" clId="{C0B70C54-3FDB-4843-8A1E-09C5F2E7C6EC}" dt="2022-07-20T23:04:21.906" v="9" actId="478"/>
          <ac:spMkLst>
            <pc:docMk/>
            <pc:sldMk cId="383206734" sldId="2076138903"/>
            <ac:spMk id="12" creationId="{9C219CDD-1165-49A0-8AD8-4E594D45865F}"/>
          </ac:spMkLst>
        </pc:spChg>
        <pc:spChg chg="del mod">
          <ac:chgData name="Kalyan Krishna" userId="32fe213d-e4d1-4973-96f9-1901ec32a16c" providerId="ADAL" clId="{C0B70C54-3FDB-4843-8A1E-09C5F2E7C6EC}" dt="2022-07-20T23:07:28.501" v="147" actId="478"/>
          <ac:spMkLst>
            <pc:docMk/>
            <pc:sldMk cId="383206734" sldId="2076138903"/>
            <ac:spMk id="13" creationId="{791ED35A-C921-C00C-B5C4-CC6C92F5380D}"/>
          </ac:spMkLst>
        </pc:spChg>
        <pc:spChg chg="del">
          <ac:chgData name="Kalyan Krishna" userId="32fe213d-e4d1-4973-96f9-1901ec32a16c" providerId="ADAL" clId="{C0B70C54-3FDB-4843-8A1E-09C5F2E7C6EC}" dt="2022-07-20T23:07:25.575" v="145" actId="478"/>
          <ac:spMkLst>
            <pc:docMk/>
            <pc:sldMk cId="383206734" sldId="2076138903"/>
            <ac:spMk id="14" creationId="{AFB91A4B-AB6A-9760-14F8-08A3578206C3}"/>
          </ac:spMkLst>
        </pc:spChg>
        <pc:spChg chg="del">
          <ac:chgData name="Kalyan Krishna" userId="32fe213d-e4d1-4973-96f9-1901ec32a16c" providerId="ADAL" clId="{C0B70C54-3FDB-4843-8A1E-09C5F2E7C6EC}" dt="2022-07-20T23:07:26.978" v="146" actId="478"/>
          <ac:spMkLst>
            <pc:docMk/>
            <pc:sldMk cId="383206734" sldId="2076138903"/>
            <ac:spMk id="15" creationId="{4EBB9243-C333-497C-3479-97CAC926F239}"/>
          </ac:spMkLst>
        </pc:spChg>
        <pc:spChg chg="add mod">
          <ac:chgData name="Kalyan Krishna" userId="32fe213d-e4d1-4973-96f9-1901ec32a16c" providerId="ADAL" clId="{C0B70C54-3FDB-4843-8A1E-09C5F2E7C6EC}" dt="2022-07-20T23:11:35.256" v="291" actId="20577"/>
          <ac:spMkLst>
            <pc:docMk/>
            <pc:sldMk cId="383206734" sldId="2076138903"/>
            <ac:spMk id="17" creationId="{A181741A-F961-4B74-B83B-65EC55911E3F}"/>
          </ac:spMkLst>
        </pc:spChg>
        <pc:spChg chg="add mod">
          <ac:chgData name="Kalyan Krishna" userId="32fe213d-e4d1-4973-96f9-1901ec32a16c" providerId="ADAL" clId="{C0B70C54-3FDB-4843-8A1E-09C5F2E7C6EC}" dt="2022-07-20T23:11:39.297" v="295" actId="20577"/>
          <ac:spMkLst>
            <pc:docMk/>
            <pc:sldMk cId="383206734" sldId="2076138903"/>
            <ac:spMk id="19" creationId="{FE94804C-993A-4CF5-A11B-C683F1E7C090}"/>
          </ac:spMkLst>
        </pc:spChg>
        <pc:spChg chg="add del mod">
          <ac:chgData name="Kalyan Krishna" userId="32fe213d-e4d1-4973-96f9-1901ec32a16c" providerId="ADAL" clId="{C0B70C54-3FDB-4843-8A1E-09C5F2E7C6EC}" dt="2022-07-20T23:09:19.407" v="239" actId="478"/>
          <ac:spMkLst>
            <pc:docMk/>
            <pc:sldMk cId="383206734" sldId="2076138903"/>
            <ac:spMk id="21" creationId="{E1108DD4-719E-42AC-A06D-3329F8B26105}"/>
          </ac:spMkLst>
        </pc:spChg>
        <pc:spChg chg="add mod">
          <ac:chgData name="Kalyan Krishna" userId="32fe213d-e4d1-4973-96f9-1901ec32a16c" providerId="ADAL" clId="{C0B70C54-3FDB-4843-8A1E-09C5F2E7C6EC}" dt="2022-07-20T23:12:30.211" v="342" actId="20577"/>
          <ac:spMkLst>
            <pc:docMk/>
            <pc:sldMk cId="383206734" sldId="2076138903"/>
            <ac:spMk id="24" creationId="{53F0E6C0-325C-40E5-ABBA-7B0888F4F8D8}"/>
          </ac:spMkLst>
        </pc:spChg>
        <pc:spChg chg="add mod">
          <ac:chgData name="Kalyan Krishna" userId="32fe213d-e4d1-4973-96f9-1901ec32a16c" providerId="ADAL" clId="{C0B70C54-3FDB-4843-8A1E-09C5F2E7C6EC}" dt="2022-07-20T23:12:36.076" v="359" actId="20577"/>
          <ac:spMkLst>
            <pc:docMk/>
            <pc:sldMk cId="383206734" sldId="2076138903"/>
            <ac:spMk id="26" creationId="{FD1ED208-E792-424B-B7D2-A4A416B3C55A}"/>
          </ac:spMkLst>
        </pc:spChg>
        <pc:spChg chg="add mod">
          <ac:chgData name="Kalyan Krishna" userId="32fe213d-e4d1-4973-96f9-1901ec32a16c" providerId="ADAL" clId="{C0B70C54-3FDB-4843-8A1E-09C5F2E7C6EC}" dt="2022-07-20T23:51:46.392" v="625" actId="1076"/>
          <ac:spMkLst>
            <pc:docMk/>
            <pc:sldMk cId="383206734" sldId="2076138903"/>
            <ac:spMk id="28" creationId="{DB87EB70-EB5B-44AE-8C18-D8E65E3BAA71}"/>
          </ac:spMkLst>
        </pc:spChg>
        <pc:spChg chg="add mod">
          <ac:chgData name="Kalyan Krishna" userId="32fe213d-e4d1-4973-96f9-1901ec32a16c" providerId="ADAL" clId="{C0B70C54-3FDB-4843-8A1E-09C5F2E7C6EC}" dt="2022-07-20T23:51:46.392" v="625" actId="1076"/>
          <ac:spMkLst>
            <pc:docMk/>
            <pc:sldMk cId="383206734" sldId="2076138903"/>
            <ac:spMk id="30" creationId="{AF4724ED-A788-4AAC-B078-062682FF220A}"/>
          </ac:spMkLst>
        </pc:spChg>
        <pc:picChg chg="add mod">
          <ac:chgData name="Kalyan Krishna" userId="32fe213d-e4d1-4973-96f9-1901ec32a16c" providerId="ADAL" clId="{C0B70C54-3FDB-4843-8A1E-09C5F2E7C6EC}" dt="2022-07-20T23:11:16.805" v="256" actId="1076"/>
          <ac:picMkLst>
            <pc:docMk/>
            <pc:sldMk cId="383206734" sldId="2076138903"/>
            <ac:picMk id="4" creationId="{F7C21A17-2757-4DE8-B8C9-8F79DEA0FB1C}"/>
          </ac:picMkLst>
        </pc:picChg>
        <pc:picChg chg="add mod">
          <ac:chgData name="Kalyan Krishna" userId="32fe213d-e4d1-4973-96f9-1901ec32a16c" providerId="ADAL" clId="{C0B70C54-3FDB-4843-8A1E-09C5F2E7C6EC}" dt="2022-07-20T23:53:06.443" v="659" actId="1036"/>
          <ac:picMkLst>
            <pc:docMk/>
            <pc:sldMk cId="383206734" sldId="2076138903"/>
            <ac:picMk id="7" creationId="{48347725-BCD5-445D-A1A5-3077E1647DDE}"/>
          </ac:picMkLst>
        </pc:picChg>
        <pc:picChg chg="add del mod">
          <ac:chgData name="Kalyan Krishna" userId="32fe213d-e4d1-4973-96f9-1901ec32a16c" providerId="ADAL" clId="{C0B70C54-3FDB-4843-8A1E-09C5F2E7C6EC}" dt="2022-07-20T23:04:21.906" v="9" actId="478"/>
          <ac:picMkLst>
            <pc:docMk/>
            <pc:sldMk cId="383206734" sldId="2076138903"/>
            <ac:picMk id="16" creationId="{DD618628-A709-4041-BA52-772AA32C42C6}"/>
          </ac:picMkLst>
        </pc:picChg>
        <pc:picChg chg="add del mod">
          <ac:chgData name="Kalyan Krishna" userId="32fe213d-e4d1-4973-96f9-1901ec32a16c" providerId="ADAL" clId="{C0B70C54-3FDB-4843-8A1E-09C5F2E7C6EC}" dt="2022-07-20T23:11:09.443" v="253" actId="478"/>
          <ac:picMkLst>
            <pc:docMk/>
            <pc:sldMk cId="383206734" sldId="2076138903"/>
            <ac:picMk id="18" creationId="{410E346C-8FE8-4C18-A388-38AE694A78CD}"/>
          </ac:picMkLst>
        </pc:picChg>
        <pc:picChg chg="add mod">
          <ac:chgData name="Kalyan Krishna" userId="32fe213d-e4d1-4973-96f9-1901ec32a16c" providerId="ADAL" clId="{C0B70C54-3FDB-4843-8A1E-09C5F2E7C6EC}" dt="2022-07-20T23:09:14.938" v="238" actId="1076"/>
          <ac:picMkLst>
            <pc:docMk/>
            <pc:sldMk cId="383206734" sldId="2076138903"/>
            <ac:picMk id="20" creationId="{F4AB5A1F-54D7-4181-8C9C-F78C589C3221}"/>
          </ac:picMkLst>
        </pc:picChg>
        <pc:picChg chg="add del mod">
          <ac:chgData name="Kalyan Krishna" userId="32fe213d-e4d1-4973-96f9-1901ec32a16c" providerId="ADAL" clId="{C0B70C54-3FDB-4843-8A1E-09C5F2E7C6EC}" dt="2022-07-20T23:09:19.407" v="239" actId="478"/>
          <ac:picMkLst>
            <pc:docMk/>
            <pc:sldMk cId="383206734" sldId="2076138903"/>
            <ac:picMk id="22" creationId="{A1D3343C-7244-4DE8-9130-F8452A2E87DB}"/>
          </ac:picMkLst>
        </pc:picChg>
        <pc:picChg chg="add del mod">
          <ac:chgData name="Kalyan Krishna" userId="32fe213d-e4d1-4973-96f9-1901ec32a16c" providerId="ADAL" clId="{C0B70C54-3FDB-4843-8A1E-09C5F2E7C6EC}" dt="2022-07-20T23:09:19.407" v="239" actId="478"/>
          <ac:picMkLst>
            <pc:docMk/>
            <pc:sldMk cId="383206734" sldId="2076138903"/>
            <ac:picMk id="23" creationId="{4E7EC860-4A3E-45E1-8C88-EEACABAA1F16}"/>
          </ac:picMkLst>
        </pc:picChg>
        <pc:picChg chg="add del mod">
          <ac:chgData name="Kalyan Krishna" userId="32fe213d-e4d1-4973-96f9-1901ec32a16c" providerId="ADAL" clId="{C0B70C54-3FDB-4843-8A1E-09C5F2E7C6EC}" dt="2022-07-20T23:12:39.977" v="360" actId="478"/>
          <ac:picMkLst>
            <pc:docMk/>
            <pc:sldMk cId="383206734" sldId="2076138903"/>
            <ac:picMk id="25" creationId="{FD0E6D5E-49C3-48AC-B6A4-4A9202CE1537}"/>
          </ac:picMkLst>
        </pc:picChg>
        <pc:picChg chg="add mod">
          <ac:chgData name="Kalyan Krishna" userId="32fe213d-e4d1-4973-96f9-1901ec32a16c" providerId="ADAL" clId="{C0B70C54-3FDB-4843-8A1E-09C5F2E7C6EC}" dt="2022-07-20T23:10:06.929" v="241" actId="1076"/>
          <ac:picMkLst>
            <pc:docMk/>
            <pc:sldMk cId="383206734" sldId="2076138903"/>
            <ac:picMk id="27" creationId="{EB777231-4375-40FE-9266-FFFC1CFB8BBD}"/>
          </ac:picMkLst>
        </pc:picChg>
        <pc:picChg chg="add mod">
          <ac:chgData name="Kalyan Krishna" userId="32fe213d-e4d1-4973-96f9-1901ec32a16c" providerId="ADAL" clId="{C0B70C54-3FDB-4843-8A1E-09C5F2E7C6EC}" dt="2022-07-20T23:51:52.253" v="627" actId="1076"/>
          <ac:picMkLst>
            <pc:docMk/>
            <pc:sldMk cId="383206734" sldId="2076138903"/>
            <ac:picMk id="29" creationId="{2F9861EA-922E-47A7-ADE2-2CC45D5622E1}"/>
          </ac:picMkLst>
        </pc:picChg>
        <pc:picChg chg="add mod">
          <ac:chgData name="Kalyan Krishna" userId="32fe213d-e4d1-4973-96f9-1901ec32a16c" providerId="ADAL" clId="{C0B70C54-3FDB-4843-8A1E-09C5F2E7C6EC}" dt="2022-07-20T23:51:46.392" v="625" actId="1076"/>
          <ac:picMkLst>
            <pc:docMk/>
            <pc:sldMk cId="383206734" sldId="2076138903"/>
            <ac:picMk id="31" creationId="{047D6D9A-317F-4C0F-91EC-B441EBC59E9A}"/>
          </ac:picMkLst>
        </pc:picChg>
        <pc:picChg chg="add del mod">
          <ac:chgData name="Kalyan Krishna" userId="32fe213d-e4d1-4973-96f9-1901ec32a16c" providerId="ADAL" clId="{C0B70C54-3FDB-4843-8A1E-09C5F2E7C6EC}" dt="2022-07-20T23:13:47.802" v="366" actId="478"/>
          <ac:picMkLst>
            <pc:docMk/>
            <pc:sldMk cId="383206734" sldId="2076138903"/>
            <ac:picMk id="32" creationId="{94F8F402-C362-44BA-BB40-FF98129CB147}"/>
          </ac:picMkLst>
        </pc:picChg>
      </pc:sldChg>
      <pc:sldChg chg="modSp add del mod">
        <pc:chgData name="Kalyan Krishna" userId="32fe213d-e4d1-4973-96f9-1901ec32a16c" providerId="ADAL" clId="{C0B70C54-3FDB-4843-8A1E-09C5F2E7C6EC}" dt="2022-07-20T23:32:46.218" v="624" actId="20577"/>
        <pc:sldMkLst>
          <pc:docMk/>
          <pc:sldMk cId="2567748712" sldId="2076138908"/>
        </pc:sldMkLst>
        <pc:spChg chg="mod">
          <ac:chgData name="Kalyan Krishna" userId="32fe213d-e4d1-4973-96f9-1901ec32a16c" providerId="ADAL" clId="{C0B70C54-3FDB-4843-8A1E-09C5F2E7C6EC}" dt="2022-07-20T23:32:46.218" v="624" actId="20577"/>
          <ac:spMkLst>
            <pc:docMk/>
            <pc:sldMk cId="2567748712" sldId="2076138908"/>
            <ac:spMk id="4" creationId="{A04E16D6-6682-4068-BF11-BA8E4E8E1BBC}"/>
          </ac:spMkLst>
        </pc:spChg>
      </pc:sldChg>
      <pc:sldChg chg="modSp add mod">
        <pc:chgData name="Kalyan Krishna" userId="32fe213d-e4d1-4973-96f9-1901ec32a16c" providerId="ADAL" clId="{C0B70C54-3FDB-4843-8A1E-09C5F2E7C6EC}" dt="2022-07-20T23:30:08.885" v="595" actId="368"/>
        <pc:sldMkLst>
          <pc:docMk/>
          <pc:sldMk cId="1417299734" sldId="2076138927"/>
        </pc:sldMkLst>
        <pc:spChg chg="mod">
          <ac:chgData name="Kalyan Krishna" userId="32fe213d-e4d1-4973-96f9-1901ec32a16c" providerId="ADAL" clId="{C0B70C54-3FDB-4843-8A1E-09C5F2E7C6EC}" dt="2022-07-20T23:30:08.885" v="595" actId="368"/>
          <ac:spMkLst>
            <pc:docMk/>
            <pc:sldMk cId="1417299734" sldId="2076138927"/>
            <ac:spMk id="5" creationId="{448C9252-A0F9-4E57-BEE5-932BE6E4FE66}"/>
          </ac:spMkLst>
        </pc:spChg>
      </pc:sldChg>
      <pc:sldChg chg="modSp mod">
        <pc:chgData name="Kalyan Krishna" userId="32fe213d-e4d1-4973-96f9-1901ec32a16c" providerId="ADAL" clId="{C0B70C54-3FDB-4843-8A1E-09C5F2E7C6EC}" dt="2022-07-20T23:14:23.566" v="373" actId="20577"/>
        <pc:sldMkLst>
          <pc:docMk/>
          <pc:sldMk cId="1775615880" sldId="2076138943"/>
        </pc:sldMkLst>
        <pc:spChg chg="mod">
          <ac:chgData name="Kalyan Krishna" userId="32fe213d-e4d1-4973-96f9-1901ec32a16c" providerId="ADAL" clId="{C0B70C54-3FDB-4843-8A1E-09C5F2E7C6EC}" dt="2022-07-20T23:14:23.566" v="373" actId="20577"/>
          <ac:spMkLst>
            <pc:docMk/>
            <pc:sldMk cId="1775615880" sldId="2076138943"/>
            <ac:spMk id="2" creationId="{6F38A6A1-32CF-4368-86E2-174851E9FA93}"/>
          </ac:spMkLst>
        </pc:spChg>
      </pc:sldChg>
      <pc:sldChg chg="modSp modAnim">
        <pc:chgData name="Kalyan Krishna" userId="32fe213d-e4d1-4973-96f9-1901ec32a16c" providerId="ADAL" clId="{C0B70C54-3FDB-4843-8A1E-09C5F2E7C6EC}" dt="2022-07-20T23:18:34.865" v="389" actId="6549"/>
        <pc:sldMkLst>
          <pc:docMk/>
          <pc:sldMk cId="1486057230" sldId="2076138946"/>
        </pc:sldMkLst>
        <pc:spChg chg="mod">
          <ac:chgData name="Kalyan Krishna" userId="32fe213d-e4d1-4973-96f9-1901ec32a16c" providerId="ADAL" clId="{C0B70C54-3FDB-4843-8A1E-09C5F2E7C6EC}" dt="2022-07-20T23:18:34.865" v="389" actId="6549"/>
          <ac:spMkLst>
            <pc:docMk/>
            <pc:sldMk cId="1486057230" sldId="2076138946"/>
            <ac:spMk id="3" creationId="{10EDA846-4573-D6CD-3722-B12D423F3EC2}"/>
          </ac:spMkLst>
        </pc:spChg>
      </pc:sldChg>
      <pc:sldChg chg="addSp delSp modSp mod">
        <pc:chgData name="Kalyan Krishna" userId="32fe213d-e4d1-4973-96f9-1901ec32a16c" providerId="ADAL" clId="{C0B70C54-3FDB-4843-8A1E-09C5F2E7C6EC}" dt="2022-07-20T23:27:42.540" v="532" actId="22"/>
        <pc:sldMkLst>
          <pc:docMk/>
          <pc:sldMk cId="1513929799" sldId="2076138977"/>
        </pc:sldMkLst>
        <pc:spChg chg="mod">
          <ac:chgData name="Kalyan Krishna" userId="32fe213d-e4d1-4973-96f9-1901ec32a16c" providerId="ADAL" clId="{C0B70C54-3FDB-4843-8A1E-09C5F2E7C6EC}" dt="2022-07-20T23:21:38.987" v="425" actId="6549"/>
          <ac:spMkLst>
            <pc:docMk/>
            <pc:sldMk cId="1513929799" sldId="2076138977"/>
            <ac:spMk id="2" creationId="{6F38A6A1-32CF-4368-86E2-174851E9FA93}"/>
          </ac:spMkLst>
        </pc:spChg>
        <pc:spChg chg="add del">
          <ac:chgData name="Kalyan Krishna" userId="32fe213d-e4d1-4973-96f9-1901ec32a16c" providerId="ADAL" clId="{C0B70C54-3FDB-4843-8A1E-09C5F2E7C6EC}" dt="2022-07-20T23:27:42.540" v="532" actId="22"/>
          <ac:spMkLst>
            <pc:docMk/>
            <pc:sldMk cId="1513929799" sldId="2076138977"/>
            <ac:spMk id="4" creationId="{8C36B7CA-1BC4-460D-A8F8-C2C40BCDCB39}"/>
          </ac:spMkLst>
        </pc:spChg>
      </pc:sldChg>
      <pc:sldChg chg="modSp mod">
        <pc:chgData name="Kalyan Krishna" userId="32fe213d-e4d1-4973-96f9-1901ec32a16c" providerId="ADAL" clId="{C0B70C54-3FDB-4843-8A1E-09C5F2E7C6EC}" dt="2022-07-20T23:22:40.784" v="455" actId="6549"/>
        <pc:sldMkLst>
          <pc:docMk/>
          <pc:sldMk cId="3445975985" sldId="2076138978"/>
        </pc:sldMkLst>
        <pc:spChg chg="mod">
          <ac:chgData name="Kalyan Krishna" userId="32fe213d-e4d1-4973-96f9-1901ec32a16c" providerId="ADAL" clId="{C0B70C54-3FDB-4843-8A1E-09C5F2E7C6EC}" dt="2022-07-20T23:22:40.784" v="455" actId="6549"/>
          <ac:spMkLst>
            <pc:docMk/>
            <pc:sldMk cId="3445975985" sldId="2076138978"/>
            <ac:spMk id="2" creationId="{6F38A6A1-32CF-4368-86E2-174851E9FA93}"/>
          </ac:spMkLst>
        </pc:spChg>
      </pc:sldChg>
      <pc:sldChg chg="modSp mod">
        <pc:chgData name="Kalyan Krishna" userId="32fe213d-e4d1-4973-96f9-1901ec32a16c" providerId="ADAL" clId="{C0B70C54-3FDB-4843-8A1E-09C5F2E7C6EC}" dt="2022-07-20T23:23:03.499" v="456" actId="6549"/>
        <pc:sldMkLst>
          <pc:docMk/>
          <pc:sldMk cId="1419257610" sldId="2076138979"/>
        </pc:sldMkLst>
        <pc:spChg chg="mod">
          <ac:chgData name="Kalyan Krishna" userId="32fe213d-e4d1-4973-96f9-1901ec32a16c" providerId="ADAL" clId="{C0B70C54-3FDB-4843-8A1E-09C5F2E7C6EC}" dt="2022-07-20T23:23:03.499" v="456" actId="6549"/>
          <ac:spMkLst>
            <pc:docMk/>
            <pc:sldMk cId="1419257610" sldId="2076138979"/>
            <ac:spMk id="2" creationId="{6F38A6A1-32CF-4368-86E2-174851E9FA93}"/>
          </ac:spMkLst>
        </pc:spChg>
      </pc:sldChg>
      <pc:sldChg chg="modSp mod">
        <pc:chgData name="Kalyan Krishna" userId="32fe213d-e4d1-4973-96f9-1901ec32a16c" providerId="ADAL" clId="{C0B70C54-3FDB-4843-8A1E-09C5F2E7C6EC}" dt="2022-07-20T23:26:15.296" v="477" actId="6549"/>
        <pc:sldMkLst>
          <pc:docMk/>
          <pc:sldMk cId="4163885261" sldId="2076138980"/>
        </pc:sldMkLst>
        <pc:spChg chg="mod">
          <ac:chgData name="Kalyan Krishna" userId="32fe213d-e4d1-4973-96f9-1901ec32a16c" providerId="ADAL" clId="{C0B70C54-3FDB-4843-8A1E-09C5F2E7C6EC}" dt="2022-07-20T23:26:15.296" v="477" actId="6549"/>
          <ac:spMkLst>
            <pc:docMk/>
            <pc:sldMk cId="4163885261" sldId="2076138980"/>
            <ac:spMk id="2" creationId="{6F38A6A1-32CF-4368-86E2-174851E9FA93}"/>
          </ac:spMkLst>
        </pc:spChg>
      </pc:sldChg>
      <pc:sldChg chg="modSp mod">
        <pc:chgData name="Kalyan Krishna" userId="32fe213d-e4d1-4973-96f9-1901ec32a16c" providerId="ADAL" clId="{C0B70C54-3FDB-4843-8A1E-09C5F2E7C6EC}" dt="2022-07-20T23:26:38.223" v="480" actId="6549"/>
        <pc:sldMkLst>
          <pc:docMk/>
          <pc:sldMk cId="3868673571" sldId="2076138981"/>
        </pc:sldMkLst>
        <pc:spChg chg="mod">
          <ac:chgData name="Kalyan Krishna" userId="32fe213d-e4d1-4973-96f9-1901ec32a16c" providerId="ADAL" clId="{C0B70C54-3FDB-4843-8A1E-09C5F2E7C6EC}" dt="2022-07-20T23:26:38.223" v="480" actId="6549"/>
          <ac:spMkLst>
            <pc:docMk/>
            <pc:sldMk cId="3868673571" sldId="2076138981"/>
            <ac:spMk id="2" creationId="{6F38A6A1-32CF-4368-86E2-174851E9FA93}"/>
          </ac:spMkLst>
        </pc:spChg>
      </pc:sldChg>
      <pc:sldChg chg="modSp mod">
        <pc:chgData name="Kalyan Krishna" userId="32fe213d-e4d1-4973-96f9-1901ec32a16c" providerId="ADAL" clId="{C0B70C54-3FDB-4843-8A1E-09C5F2E7C6EC}" dt="2022-07-20T23:22:23.008" v="453" actId="20577"/>
        <pc:sldMkLst>
          <pc:docMk/>
          <pc:sldMk cId="3704742357" sldId="2076138984"/>
        </pc:sldMkLst>
        <pc:spChg chg="mod">
          <ac:chgData name="Kalyan Krishna" userId="32fe213d-e4d1-4973-96f9-1901ec32a16c" providerId="ADAL" clId="{C0B70C54-3FDB-4843-8A1E-09C5F2E7C6EC}" dt="2022-07-20T23:22:23.008" v="453" actId="20577"/>
          <ac:spMkLst>
            <pc:docMk/>
            <pc:sldMk cId="3704742357" sldId="2076138984"/>
            <ac:spMk id="3" creationId="{10EDA846-4573-D6CD-3722-B12D423F3EC2}"/>
          </ac:spMkLst>
        </pc:spChg>
        <pc:spChg chg="mod">
          <ac:chgData name="Kalyan Krishna" userId="32fe213d-e4d1-4973-96f9-1901ec32a16c" providerId="ADAL" clId="{C0B70C54-3FDB-4843-8A1E-09C5F2E7C6EC}" dt="2022-07-20T23:22:13.980" v="451" actId="20577"/>
          <ac:spMkLst>
            <pc:docMk/>
            <pc:sldMk cId="3704742357" sldId="2076138984"/>
            <ac:spMk id="4" creationId="{1274F377-C7A5-2B79-0F07-153A719253C0}"/>
          </ac:spMkLst>
        </pc:spChg>
      </pc:sldChg>
      <pc:sldChg chg="modSp mod">
        <pc:chgData name="Kalyan Krishna" userId="32fe213d-e4d1-4973-96f9-1901ec32a16c" providerId="ADAL" clId="{C0B70C54-3FDB-4843-8A1E-09C5F2E7C6EC}" dt="2022-07-20T23:22:33.720" v="454" actId="14100"/>
        <pc:sldMkLst>
          <pc:docMk/>
          <pc:sldMk cId="3591145665" sldId="2076138985"/>
        </pc:sldMkLst>
        <pc:spChg chg="mod">
          <ac:chgData name="Kalyan Krishna" userId="32fe213d-e4d1-4973-96f9-1901ec32a16c" providerId="ADAL" clId="{C0B70C54-3FDB-4843-8A1E-09C5F2E7C6EC}" dt="2022-07-20T23:22:33.720" v="454" actId="14100"/>
          <ac:spMkLst>
            <pc:docMk/>
            <pc:sldMk cId="3591145665" sldId="2076138985"/>
            <ac:spMk id="4" creationId="{1274F377-C7A5-2B79-0F07-153A719253C0}"/>
          </ac:spMkLst>
        </pc:spChg>
      </pc:sldChg>
      <pc:sldChg chg="modSp mod">
        <pc:chgData name="Kalyan Krishna" userId="32fe213d-e4d1-4973-96f9-1901ec32a16c" providerId="ADAL" clId="{C0B70C54-3FDB-4843-8A1E-09C5F2E7C6EC}" dt="2022-07-20T23:23:51.693" v="470" actId="120"/>
        <pc:sldMkLst>
          <pc:docMk/>
          <pc:sldMk cId="258404324" sldId="2076138987"/>
        </pc:sldMkLst>
        <pc:spChg chg="mod">
          <ac:chgData name="Kalyan Krishna" userId="32fe213d-e4d1-4973-96f9-1901ec32a16c" providerId="ADAL" clId="{C0B70C54-3FDB-4843-8A1E-09C5F2E7C6EC}" dt="2022-07-20T23:23:17.279" v="462" actId="14100"/>
          <ac:spMkLst>
            <pc:docMk/>
            <pc:sldMk cId="258404324" sldId="2076138987"/>
            <ac:spMk id="4" creationId="{1274F377-C7A5-2B79-0F07-153A719253C0}"/>
          </ac:spMkLst>
        </pc:spChg>
        <pc:graphicFrameChg chg="mod modGraphic">
          <ac:chgData name="Kalyan Krishna" userId="32fe213d-e4d1-4973-96f9-1901ec32a16c" providerId="ADAL" clId="{C0B70C54-3FDB-4843-8A1E-09C5F2E7C6EC}" dt="2022-07-20T23:23:51.693" v="470" actId="120"/>
          <ac:graphicFrameMkLst>
            <pc:docMk/>
            <pc:sldMk cId="258404324" sldId="2076138987"/>
            <ac:graphicFrameMk id="6" creationId="{D145FA9B-A63D-5A75-A3B2-C4BF3D40BECC}"/>
          </ac:graphicFrameMkLst>
        </pc:graphicFrameChg>
      </pc:sldChg>
      <pc:sldChg chg="modSp mod">
        <pc:chgData name="Kalyan Krishna" userId="32fe213d-e4d1-4973-96f9-1901ec32a16c" providerId="ADAL" clId="{C0B70C54-3FDB-4843-8A1E-09C5F2E7C6EC}" dt="2022-07-20T23:20:47.107" v="423" actId="20577"/>
        <pc:sldMkLst>
          <pc:docMk/>
          <pc:sldMk cId="4001455028" sldId="2076138989"/>
        </pc:sldMkLst>
        <pc:spChg chg="mod">
          <ac:chgData name="Kalyan Krishna" userId="32fe213d-e4d1-4973-96f9-1901ec32a16c" providerId="ADAL" clId="{C0B70C54-3FDB-4843-8A1E-09C5F2E7C6EC}" dt="2022-07-20T23:20:47.107" v="423" actId="20577"/>
          <ac:spMkLst>
            <pc:docMk/>
            <pc:sldMk cId="4001455028" sldId="2076138989"/>
            <ac:spMk id="3" creationId="{0DCB6EC2-A576-5D2E-138E-AAD2BB6D7AC3}"/>
          </ac:spMkLst>
        </pc:spChg>
      </pc:sldChg>
      <pc:sldChg chg="modSp mod">
        <pc:chgData name="Kalyan Krishna" userId="32fe213d-e4d1-4973-96f9-1901ec32a16c" providerId="ADAL" clId="{C0B70C54-3FDB-4843-8A1E-09C5F2E7C6EC}" dt="2022-07-20T23:26:11.559" v="476" actId="14100"/>
        <pc:sldMkLst>
          <pc:docMk/>
          <pc:sldMk cId="214590639" sldId="2076138992"/>
        </pc:sldMkLst>
        <pc:spChg chg="mod">
          <ac:chgData name="Kalyan Krishna" userId="32fe213d-e4d1-4973-96f9-1901ec32a16c" providerId="ADAL" clId="{C0B70C54-3FDB-4843-8A1E-09C5F2E7C6EC}" dt="2022-07-20T23:26:11.559" v="476" actId="14100"/>
          <ac:spMkLst>
            <pc:docMk/>
            <pc:sldMk cId="214590639" sldId="2076138992"/>
            <ac:spMk id="3" creationId="{BCD60143-F3C9-B1F0-5BE2-E58AFA92F246}"/>
          </ac:spMkLst>
        </pc:spChg>
      </pc:sldChg>
      <pc:sldChg chg="modSp mod">
        <pc:chgData name="Kalyan Krishna" userId="32fe213d-e4d1-4973-96f9-1901ec32a16c" providerId="ADAL" clId="{C0B70C54-3FDB-4843-8A1E-09C5F2E7C6EC}" dt="2022-07-20T23:26:53.302" v="491" actId="404"/>
        <pc:sldMkLst>
          <pc:docMk/>
          <pc:sldMk cId="3309786396" sldId="2076138993"/>
        </pc:sldMkLst>
        <pc:spChg chg="mod">
          <ac:chgData name="Kalyan Krishna" userId="32fe213d-e4d1-4973-96f9-1901ec32a16c" providerId="ADAL" clId="{C0B70C54-3FDB-4843-8A1E-09C5F2E7C6EC}" dt="2022-07-20T23:26:53.302" v="491" actId="404"/>
          <ac:spMkLst>
            <pc:docMk/>
            <pc:sldMk cId="3309786396" sldId="2076138993"/>
            <ac:spMk id="2" creationId="{6F38A6A1-32CF-4368-86E2-174851E9FA93}"/>
          </ac:spMkLst>
        </pc:spChg>
      </pc:sldChg>
      <pc:sldChg chg="modSp mod">
        <pc:chgData name="Kalyan Krishna" userId="32fe213d-e4d1-4973-96f9-1901ec32a16c" providerId="ADAL" clId="{C0B70C54-3FDB-4843-8A1E-09C5F2E7C6EC}" dt="2022-07-20T23:19:04.877" v="393" actId="403"/>
        <pc:sldMkLst>
          <pc:docMk/>
          <pc:sldMk cId="2710394479" sldId="2076138994"/>
        </pc:sldMkLst>
        <pc:spChg chg="mod">
          <ac:chgData name="Kalyan Krishna" userId="32fe213d-e4d1-4973-96f9-1901ec32a16c" providerId="ADAL" clId="{C0B70C54-3FDB-4843-8A1E-09C5F2E7C6EC}" dt="2022-07-20T23:19:04.877" v="393" actId="403"/>
          <ac:spMkLst>
            <pc:docMk/>
            <pc:sldMk cId="2710394479" sldId="2076138994"/>
            <ac:spMk id="2" creationId="{6F38A6A1-32CF-4368-86E2-174851E9FA93}"/>
          </ac:spMkLst>
        </pc:spChg>
      </pc:sldChg>
      <pc:sldChg chg="modSp mod">
        <pc:chgData name="Kalyan Krishna" userId="32fe213d-e4d1-4973-96f9-1901ec32a16c" providerId="ADAL" clId="{C0B70C54-3FDB-4843-8A1E-09C5F2E7C6EC}" dt="2022-07-20T23:24:25.407" v="475" actId="1076"/>
        <pc:sldMkLst>
          <pc:docMk/>
          <pc:sldMk cId="1894826569" sldId="2076138996"/>
        </pc:sldMkLst>
        <pc:spChg chg="mod">
          <ac:chgData name="Kalyan Krishna" userId="32fe213d-e4d1-4973-96f9-1901ec32a16c" providerId="ADAL" clId="{C0B70C54-3FDB-4843-8A1E-09C5F2E7C6EC}" dt="2022-07-20T23:24:25.407" v="475" actId="1076"/>
          <ac:spMkLst>
            <pc:docMk/>
            <pc:sldMk cId="1894826569" sldId="2076138996"/>
            <ac:spMk id="2" creationId="{6F38A6A1-32CF-4368-86E2-174851E9FA93}"/>
          </ac:spMkLst>
        </pc:spChg>
      </pc:sldChg>
      <pc:sldChg chg="modAnim">
        <pc:chgData name="Kalyan Krishna" userId="32fe213d-e4d1-4973-96f9-1901ec32a16c" providerId="ADAL" clId="{C0B70C54-3FDB-4843-8A1E-09C5F2E7C6EC}" dt="2022-07-20T23:26:32.278" v="479"/>
        <pc:sldMkLst>
          <pc:docMk/>
          <pc:sldMk cId="2462525" sldId="2076138998"/>
        </pc:sldMkLst>
      </pc:sldChg>
      <pc:sldChg chg="modSp add mod">
        <pc:chgData name="Kalyan Krishna" userId="32fe213d-e4d1-4973-96f9-1901ec32a16c" providerId="ADAL" clId="{C0B70C54-3FDB-4843-8A1E-09C5F2E7C6EC}" dt="2022-07-20T23:27:31.528" v="530" actId="20577"/>
        <pc:sldMkLst>
          <pc:docMk/>
          <pc:sldMk cId="3467886982" sldId="2076138999"/>
        </pc:sldMkLst>
        <pc:spChg chg="mod">
          <ac:chgData name="Kalyan Krishna" userId="32fe213d-e4d1-4973-96f9-1901ec32a16c" providerId="ADAL" clId="{C0B70C54-3FDB-4843-8A1E-09C5F2E7C6EC}" dt="2022-07-20T23:27:31.528" v="530" actId="20577"/>
          <ac:spMkLst>
            <pc:docMk/>
            <pc:sldMk cId="3467886982" sldId="2076138999"/>
            <ac:spMk id="2" creationId="{6F38A6A1-32CF-4368-86E2-174851E9FA93}"/>
          </ac:spMkLst>
        </pc:spChg>
      </pc:sldChg>
      <pc:sldChg chg="modSp add mod">
        <pc:chgData name="Kalyan Krishna" userId="32fe213d-e4d1-4973-96f9-1901ec32a16c" providerId="ADAL" clId="{C0B70C54-3FDB-4843-8A1E-09C5F2E7C6EC}" dt="2022-07-20T23:27:54.401" v="557" actId="20577"/>
        <pc:sldMkLst>
          <pc:docMk/>
          <pc:sldMk cId="2575244488" sldId="2076139000"/>
        </pc:sldMkLst>
        <pc:spChg chg="mod">
          <ac:chgData name="Kalyan Krishna" userId="32fe213d-e4d1-4973-96f9-1901ec32a16c" providerId="ADAL" clId="{C0B70C54-3FDB-4843-8A1E-09C5F2E7C6EC}" dt="2022-07-20T23:27:54.401" v="557" actId="20577"/>
          <ac:spMkLst>
            <pc:docMk/>
            <pc:sldMk cId="2575244488" sldId="2076139000"/>
            <ac:spMk id="2" creationId="{6F38A6A1-32CF-4368-86E2-174851E9FA93}"/>
          </ac:spMkLst>
        </pc:spChg>
      </pc:sldChg>
      <pc:sldChg chg="add">
        <pc:chgData name="Kalyan Krishna" userId="32fe213d-e4d1-4973-96f9-1901ec32a16c" providerId="ADAL" clId="{C0B70C54-3FDB-4843-8A1E-09C5F2E7C6EC}" dt="2022-07-20T23:28:24.547" v="558"/>
        <pc:sldMkLst>
          <pc:docMk/>
          <pc:sldMk cId="286687721" sldId="2076139001"/>
        </pc:sldMkLst>
      </pc:sldChg>
      <pc:sldChg chg="modSp add mod">
        <pc:chgData name="Kalyan Krishna" userId="32fe213d-e4d1-4973-96f9-1901ec32a16c" providerId="ADAL" clId="{C0B70C54-3FDB-4843-8A1E-09C5F2E7C6EC}" dt="2022-07-20T23:29:05.462" v="591" actId="20577"/>
        <pc:sldMkLst>
          <pc:docMk/>
          <pc:sldMk cId="1648035261" sldId="2076139002"/>
        </pc:sldMkLst>
        <pc:spChg chg="mod">
          <ac:chgData name="Kalyan Krishna" userId="32fe213d-e4d1-4973-96f9-1901ec32a16c" providerId="ADAL" clId="{C0B70C54-3FDB-4843-8A1E-09C5F2E7C6EC}" dt="2022-07-20T23:29:05.462" v="591" actId="20577"/>
          <ac:spMkLst>
            <pc:docMk/>
            <pc:sldMk cId="1648035261" sldId="2076139002"/>
            <ac:spMk id="2" creationId="{6F38A6A1-32CF-4368-86E2-174851E9FA93}"/>
          </ac:spMkLst>
        </pc:spChg>
      </pc:sldChg>
      <pc:sldChg chg="add del">
        <pc:chgData name="Kalyan Krishna" userId="32fe213d-e4d1-4973-96f9-1901ec32a16c" providerId="ADAL" clId="{C0B70C54-3FDB-4843-8A1E-09C5F2E7C6EC}" dt="2022-07-20T23:28:38.546" v="560" actId="47"/>
        <pc:sldMkLst>
          <pc:docMk/>
          <pc:sldMk cId="3318471011" sldId="2076139002"/>
        </pc:sldMkLst>
      </pc:sldChg>
      <pc:sldChg chg="add">
        <pc:chgData name="Kalyan Krishna" userId="32fe213d-e4d1-4973-96f9-1901ec32a16c" providerId="ADAL" clId="{C0B70C54-3FDB-4843-8A1E-09C5F2E7C6EC}" dt="2022-07-21T16:22:01.972" v="660"/>
        <pc:sldMkLst>
          <pc:docMk/>
          <pc:sldMk cId="4180637635" sldId="2076139007"/>
        </pc:sldMkLst>
      </pc:sldChg>
    </pc:docChg>
  </pc:docChgLst>
  <pc:docChgLst>
    <pc:chgData name="Dogan Erisen (IFG)" userId="8131aff8-501e-44a9-abc0-b19cc3e074d6" providerId="ADAL" clId="{BA11458C-65F5-47DF-B718-FAD059AC4F4F}"/>
    <pc:docChg chg="undo redo custSel addSld delSld modSld sldOrd">
      <pc:chgData name="Dogan Erisen (IFG)" userId="8131aff8-501e-44a9-abc0-b19cc3e074d6" providerId="ADAL" clId="{BA11458C-65F5-47DF-B718-FAD059AC4F4F}" dt="2022-08-18T06:24:34.325" v="2371" actId="1076"/>
      <pc:docMkLst>
        <pc:docMk/>
      </pc:docMkLst>
      <pc:sldChg chg="addSp delSp modSp del mod">
        <pc:chgData name="Dogan Erisen (IFG)" userId="8131aff8-501e-44a9-abc0-b19cc3e074d6" providerId="ADAL" clId="{BA11458C-65F5-47DF-B718-FAD059AC4F4F}" dt="2022-08-16T03:50:24.191" v="161" actId="2696"/>
        <pc:sldMkLst>
          <pc:docMk/>
          <pc:sldMk cId="2545933081" sldId="274"/>
        </pc:sldMkLst>
        <pc:spChg chg="del">
          <ac:chgData name="Dogan Erisen (IFG)" userId="8131aff8-501e-44a9-abc0-b19cc3e074d6" providerId="ADAL" clId="{BA11458C-65F5-47DF-B718-FAD059AC4F4F}" dt="2022-08-16T03:50:16.518" v="160" actId="478"/>
          <ac:spMkLst>
            <pc:docMk/>
            <pc:sldMk cId="2545933081" sldId="274"/>
            <ac:spMk id="2" creationId="{CE9AADB5-915A-D71C-8320-481ED8EB3A63}"/>
          </ac:spMkLst>
        </pc:spChg>
        <pc:spChg chg="add mod">
          <ac:chgData name="Dogan Erisen (IFG)" userId="8131aff8-501e-44a9-abc0-b19cc3e074d6" providerId="ADAL" clId="{BA11458C-65F5-47DF-B718-FAD059AC4F4F}" dt="2022-08-16T03:50:16.518" v="160" actId="478"/>
          <ac:spMkLst>
            <pc:docMk/>
            <pc:sldMk cId="2545933081" sldId="274"/>
            <ac:spMk id="4" creationId="{EAD3CD71-70C0-2575-97D4-03A053E1814F}"/>
          </ac:spMkLst>
        </pc:spChg>
      </pc:sldChg>
      <pc:sldChg chg="delSp modSp del mod">
        <pc:chgData name="Dogan Erisen (IFG)" userId="8131aff8-501e-44a9-abc0-b19cc3e074d6" providerId="ADAL" clId="{BA11458C-65F5-47DF-B718-FAD059AC4F4F}" dt="2022-08-16T03:50:24.191" v="161" actId="2696"/>
        <pc:sldMkLst>
          <pc:docMk/>
          <pc:sldMk cId="4271560691" sldId="275"/>
        </pc:sldMkLst>
        <pc:spChg chg="del mod">
          <ac:chgData name="Dogan Erisen (IFG)" userId="8131aff8-501e-44a9-abc0-b19cc3e074d6" providerId="ADAL" clId="{BA11458C-65F5-47DF-B718-FAD059AC4F4F}" dt="2022-08-16T03:50:02.843" v="157" actId="478"/>
          <ac:spMkLst>
            <pc:docMk/>
            <pc:sldMk cId="4271560691" sldId="275"/>
            <ac:spMk id="11" creationId="{7F69F30A-14BA-AD94-32E0-B8E24AE34CD7}"/>
          </ac:spMkLst>
        </pc:spChg>
        <pc:spChg chg="del">
          <ac:chgData name="Dogan Erisen (IFG)" userId="8131aff8-501e-44a9-abc0-b19cc3e074d6" providerId="ADAL" clId="{BA11458C-65F5-47DF-B718-FAD059AC4F4F}" dt="2022-08-16T03:50:06.325" v="158" actId="478"/>
          <ac:spMkLst>
            <pc:docMk/>
            <pc:sldMk cId="4271560691" sldId="275"/>
            <ac:spMk id="14" creationId="{73725B68-4EF2-F0D2-F5B7-9882512595D0}"/>
          </ac:spMkLst>
        </pc:spChg>
        <pc:picChg chg="del">
          <ac:chgData name="Dogan Erisen (IFG)" userId="8131aff8-501e-44a9-abc0-b19cc3e074d6" providerId="ADAL" clId="{BA11458C-65F5-47DF-B718-FAD059AC4F4F}" dt="2022-08-16T03:49:56.880" v="155" actId="478"/>
          <ac:picMkLst>
            <pc:docMk/>
            <pc:sldMk cId="4271560691" sldId="275"/>
            <ac:picMk id="9" creationId="{97699B10-16A7-0111-F8CA-8521B8610E0E}"/>
          </ac:picMkLst>
        </pc:picChg>
        <pc:picChg chg="del">
          <ac:chgData name="Dogan Erisen (IFG)" userId="8131aff8-501e-44a9-abc0-b19cc3e074d6" providerId="ADAL" clId="{BA11458C-65F5-47DF-B718-FAD059AC4F4F}" dt="2022-08-16T03:50:07.728" v="159" actId="478"/>
          <ac:picMkLst>
            <pc:docMk/>
            <pc:sldMk cId="4271560691" sldId="275"/>
            <ac:picMk id="13" creationId="{DEECC736-14D5-B4D6-41E0-1D629507FB5A}"/>
          </ac:picMkLst>
        </pc:picChg>
      </pc:sldChg>
      <pc:sldChg chg="del">
        <pc:chgData name="Dogan Erisen (IFG)" userId="8131aff8-501e-44a9-abc0-b19cc3e074d6" providerId="ADAL" clId="{BA11458C-65F5-47DF-B718-FAD059AC4F4F}" dt="2022-08-16T03:50:24.191" v="161" actId="2696"/>
        <pc:sldMkLst>
          <pc:docMk/>
          <pc:sldMk cId="2903550422" sldId="276"/>
        </pc:sldMkLst>
      </pc:sldChg>
      <pc:sldChg chg="modSp mod">
        <pc:chgData name="Dogan Erisen (IFG)" userId="8131aff8-501e-44a9-abc0-b19cc3e074d6" providerId="ADAL" clId="{BA11458C-65F5-47DF-B718-FAD059AC4F4F}" dt="2022-08-18T06:20:34.487" v="2367" actId="20577"/>
        <pc:sldMkLst>
          <pc:docMk/>
          <pc:sldMk cId="502758982" sldId="2076137680"/>
        </pc:sldMkLst>
        <pc:spChg chg="mod">
          <ac:chgData name="Dogan Erisen (IFG)" userId="8131aff8-501e-44a9-abc0-b19cc3e074d6" providerId="ADAL" clId="{BA11458C-65F5-47DF-B718-FAD059AC4F4F}" dt="2022-08-17T21:56:17.963" v="1634" actId="1076"/>
          <ac:spMkLst>
            <pc:docMk/>
            <pc:sldMk cId="502758982" sldId="2076137680"/>
            <ac:spMk id="5" creationId="{E92F20A1-B789-4BE5-83A3-E063807E178D}"/>
          </ac:spMkLst>
        </pc:spChg>
        <pc:spChg chg="mod">
          <ac:chgData name="Dogan Erisen (IFG)" userId="8131aff8-501e-44a9-abc0-b19cc3e074d6" providerId="ADAL" clId="{BA11458C-65F5-47DF-B718-FAD059AC4F4F}" dt="2022-08-17T21:56:57.093" v="1699" actId="20577"/>
          <ac:spMkLst>
            <pc:docMk/>
            <pc:sldMk cId="502758982" sldId="2076137680"/>
            <ac:spMk id="17" creationId="{24DC9130-0E80-47F6-B498-A08FD9E2606E}"/>
          </ac:spMkLst>
        </pc:spChg>
        <pc:spChg chg="mod">
          <ac:chgData name="Dogan Erisen (IFG)" userId="8131aff8-501e-44a9-abc0-b19cc3e074d6" providerId="ADAL" clId="{BA11458C-65F5-47DF-B718-FAD059AC4F4F}" dt="2022-08-18T06:20:34.487" v="2367" actId="20577"/>
          <ac:spMkLst>
            <pc:docMk/>
            <pc:sldMk cId="502758982" sldId="2076137680"/>
            <ac:spMk id="19" creationId="{B96EE522-6672-435D-A47F-0B904BCE8C3A}"/>
          </ac:spMkLst>
        </pc:spChg>
      </pc:sldChg>
      <pc:sldChg chg="modSp mod">
        <pc:chgData name="Dogan Erisen (IFG)" userId="8131aff8-501e-44a9-abc0-b19cc3e074d6" providerId="ADAL" clId="{BA11458C-65F5-47DF-B718-FAD059AC4F4F}" dt="2022-08-17T16:31:27.568" v="737" actId="20577"/>
        <pc:sldMkLst>
          <pc:docMk/>
          <pc:sldMk cId="383206734" sldId="2076138903"/>
        </pc:sldMkLst>
        <pc:spChg chg="mod">
          <ac:chgData name="Dogan Erisen (IFG)" userId="8131aff8-501e-44a9-abc0-b19cc3e074d6" providerId="ADAL" clId="{BA11458C-65F5-47DF-B718-FAD059AC4F4F}" dt="2022-08-17T16:31:27.568" v="737" actId="20577"/>
          <ac:spMkLst>
            <pc:docMk/>
            <pc:sldMk cId="383206734" sldId="2076138903"/>
            <ac:spMk id="9" creationId="{3B5E6D8F-93E5-4155-9CE8-7A9A7F9F7484}"/>
          </ac:spMkLst>
        </pc:spChg>
        <pc:spChg chg="mod">
          <ac:chgData name="Dogan Erisen (IFG)" userId="8131aff8-501e-44a9-abc0-b19cc3e074d6" providerId="ADAL" clId="{BA11458C-65F5-47DF-B718-FAD059AC4F4F}" dt="2022-08-14T23:00:47.477" v="15" actId="20577"/>
          <ac:spMkLst>
            <pc:docMk/>
            <pc:sldMk cId="383206734" sldId="2076138903"/>
            <ac:spMk id="11" creationId="{D99FFF69-12BF-4827-B2FB-62D556F0312E}"/>
          </ac:spMkLst>
        </pc:spChg>
      </pc:sldChg>
      <pc:sldChg chg="modSp mod">
        <pc:chgData name="Dogan Erisen (IFG)" userId="8131aff8-501e-44a9-abc0-b19cc3e074d6" providerId="ADAL" clId="{BA11458C-65F5-47DF-B718-FAD059AC4F4F}" dt="2022-08-14T23:04:12.061" v="154" actId="20577"/>
        <pc:sldMkLst>
          <pc:docMk/>
          <pc:sldMk cId="1417299734" sldId="2076138927"/>
        </pc:sldMkLst>
        <pc:spChg chg="mod">
          <ac:chgData name="Dogan Erisen (IFG)" userId="8131aff8-501e-44a9-abc0-b19cc3e074d6" providerId="ADAL" clId="{BA11458C-65F5-47DF-B718-FAD059AC4F4F}" dt="2022-08-14T23:04:12.061" v="154" actId="20577"/>
          <ac:spMkLst>
            <pc:docMk/>
            <pc:sldMk cId="1417299734" sldId="2076138927"/>
            <ac:spMk id="9" creationId="{3AEEB2CE-52BC-AE6D-FC5C-4D07131B0C21}"/>
          </ac:spMkLst>
        </pc:spChg>
      </pc:sldChg>
      <pc:sldChg chg="modSp mod">
        <pc:chgData name="Dogan Erisen (IFG)" userId="8131aff8-501e-44a9-abc0-b19cc3e074d6" providerId="ADAL" clId="{BA11458C-65F5-47DF-B718-FAD059AC4F4F}" dt="2022-08-17T16:33:33.503" v="747" actId="20577"/>
        <pc:sldMkLst>
          <pc:docMk/>
          <pc:sldMk cId="1775615880" sldId="2076138943"/>
        </pc:sldMkLst>
        <pc:spChg chg="mod">
          <ac:chgData name="Dogan Erisen (IFG)" userId="8131aff8-501e-44a9-abc0-b19cc3e074d6" providerId="ADAL" clId="{BA11458C-65F5-47DF-B718-FAD059AC4F4F}" dt="2022-08-17T16:33:33.503" v="747" actId="20577"/>
          <ac:spMkLst>
            <pc:docMk/>
            <pc:sldMk cId="1775615880" sldId="2076138943"/>
            <ac:spMk id="2" creationId="{6F38A6A1-32CF-4368-86E2-174851E9FA93}"/>
          </ac:spMkLst>
        </pc:spChg>
      </pc:sldChg>
      <pc:sldChg chg="modSp mod">
        <pc:chgData name="Dogan Erisen (IFG)" userId="8131aff8-501e-44a9-abc0-b19cc3e074d6" providerId="ADAL" clId="{BA11458C-65F5-47DF-B718-FAD059AC4F4F}" dt="2022-08-17T05:13:33.190" v="236" actId="20577"/>
        <pc:sldMkLst>
          <pc:docMk/>
          <pc:sldMk cId="1233602559" sldId="2076138945"/>
        </pc:sldMkLst>
        <pc:spChg chg="mod">
          <ac:chgData name="Dogan Erisen (IFG)" userId="8131aff8-501e-44a9-abc0-b19cc3e074d6" providerId="ADAL" clId="{BA11458C-65F5-47DF-B718-FAD059AC4F4F}" dt="2022-08-17T05:13:33.190" v="236" actId="20577"/>
          <ac:spMkLst>
            <pc:docMk/>
            <pc:sldMk cId="1233602559" sldId="2076138945"/>
            <ac:spMk id="3" creationId="{10EDA846-4573-D6CD-3722-B12D423F3EC2}"/>
          </ac:spMkLst>
        </pc:spChg>
        <pc:spChg chg="mod">
          <ac:chgData name="Dogan Erisen (IFG)" userId="8131aff8-501e-44a9-abc0-b19cc3e074d6" providerId="ADAL" clId="{BA11458C-65F5-47DF-B718-FAD059AC4F4F}" dt="2022-08-14T23:01:53.422" v="76" actId="20577"/>
          <ac:spMkLst>
            <pc:docMk/>
            <pc:sldMk cId="1233602559" sldId="2076138945"/>
            <ac:spMk id="4" creationId="{1274F377-C7A5-2B79-0F07-153A719253C0}"/>
          </ac:spMkLst>
        </pc:spChg>
      </pc:sldChg>
      <pc:sldChg chg="modSp mod modNotesTx">
        <pc:chgData name="Dogan Erisen (IFG)" userId="8131aff8-501e-44a9-abc0-b19cc3e074d6" providerId="ADAL" clId="{BA11458C-65F5-47DF-B718-FAD059AC4F4F}" dt="2022-08-18T06:24:34.325" v="2371" actId="1076"/>
        <pc:sldMkLst>
          <pc:docMk/>
          <pc:sldMk cId="1486057230" sldId="2076138946"/>
        </pc:sldMkLst>
        <pc:spChg chg="mod">
          <ac:chgData name="Dogan Erisen (IFG)" userId="8131aff8-501e-44a9-abc0-b19cc3e074d6" providerId="ADAL" clId="{BA11458C-65F5-47DF-B718-FAD059AC4F4F}" dt="2022-08-14T23:02:14.117" v="95" actId="20577"/>
          <ac:spMkLst>
            <pc:docMk/>
            <pc:sldMk cId="1486057230" sldId="2076138946"/>
            <ac:spMk id="4" creationId="{1274F377-C7A5-2B79-0F07-153A719253C0}"/>
          </ac:spMkLst>
        </pc:spChg>
        <pc:spChg chg="mod">
          <ac:chgData name="Dogan Erisen (IFG)" userId="8131aff8-501e-44a9-abc0-b19cc3e074d6" providerId="ADAL" clId="{BA11458C-65F5-47DF-B718-FAD059AC4F4F}" dt="2022-08-18T06:24:34.325" v="2371" actId="1076"/>
          <ac:spMkLst>
            <pc:docMk/>
            <pc:sldMk cId="1486057230" sldId="2076138946"/>
            <ac:spMk id="5" creationId="{E6C31995-4810-BAD4-E7C2-C919A470014E}"/>
          </ac:spMkLst>
        </pc:spChg>
      </pc:sldChg>
      <pc:sldChg chg="modSp mod ord">
        <pc:chgData name="Dogan Erisen (IFG)" userId="8131aff8-501e-44a9-abc0-b19cc3e074d6" providerId="ADAL" clId="{BA11458C-65F5-47DF-B718-FAD059AC4F4F}" dt="2022-08-17T23:20:26.745" v="1982" actId="2164"/>
        <pc:sldMkLst>
          <pc:docMk/>
          <pc:sldMk cId="3786522919" sldId="2076138983"/>
        </pc:sldMkLst>
        <pc:graphicFrameChg chg="modGraphic">
          <ac:chgData name="Dogan Erisen (IFG)" userId="8131aff8-501e-44a9-abc0-b19cc3e074d6" providerId="ADAL" clId="{BA11458C-65F5-47DF-B718-FAD059AC4F4F}" dt="2022-08-17T23:20:26.745" v="1982" actId="2164"/>
          <ac:graphicFrameMkLst>
            <pc:docMk/>
            <pc:sldMk cId="3786522919" sldId="2076138983"/>
            <ac:graphicFrameMk id="5" creationId="{517100A2-4928-5CB1-D9B2-85A63093CC81}"/>
          </ac:graphicFrameMkLst>
        </pc:graphicFrameChg>
      </pc:sldChg>
      <pc:sldChg chg="modSp mod">
        <pc:chgData name="Dogan Erisen (IFG)" userId="8131aff8-501e-44a9-abc0-b19cc3e074d6" providerId="ADAL" clId="{BA11458C-65F5-47DF-B718-FAD059AC4F4F}" dt="2022-08-18T05:05:52.422" v="2032" actId="20577"/>
        <pc:sldMkLst>
          <pc:docMk/>
          <pc:sldMk cId="3704742357" sldId="2076138984"/>
        </pc:sldMkLst>
        <pc:spChg chg="mod">
          <ac:chgData name="Dogan Erisen (IFG)" userId="8131aff8-501e-44a9-abc0-b19cc3e074d6" providerId="ADAL" clId="{BA11458C-65F5-47DF-B718-FAD059AC4F4F}" dt="2022-08-18T05:05:52.422" v="2032" actId="20577"/>
          <ac:spMkLst>
            <pc:docMk/>
            <pc:sldMk cId="3704742357" sldId="2076138984"/>
            <ac:spMk id="3" creationId="{10EDA846-4573-D6CD-3722-B12D423F3EC2}"/>
          </ac:spMkLst>
        </pc:spChg>
      </pc:sldChg>
      <pc:sldChg chg="modSp mod">
        <pc:chgData name="Dogan Erisen (IFG)" userId="8131aff8-501e-44a9-abc0-b19cc3e074d6" providerId="ADAL" clId="{BA11458C-65F5-47DF-B718-FAD059AC4F4F}" dt="2022-08-17T17:01:26.746" v="748" actId="20578"/>
        <pc:sldMkLst>
          <pc:docMk/>
          <pc:sldMk cId="3591145665" sldId="2076138985"/>
        </pc:sldMkLst>
        <pc:spChg chg="mod">
          <ac:chgData name="Dogan Erisen (IFG)" userId="8131aff8-501e-44a9-abc0-b19cc3e074d6" providerId="ADAL" clId="{BA11458C-65F5-47DF-B718-FAD059AC4F4F}" dt="2022-08-17T17:01:26.746" v="748" actId="20578"/>
          <ac:spMkLst>
            <pc:docMk/>
            <pc:sldMk cId="3591145665" sldId="2076138985"/>
            <ac:spMk id="5" creationId="{72038883-8B63-3904-CEA0-A0F309B8E152}"/>
          </ac:spMkLst>
        </pc:spChg>
      </pc:sldChg>
      <pc:sldChg chg="ord">
        <pc:chgData name="Dogan Erisen (IFG)" userId="8131aff8-501e-44a9-abc0-b19cc3e074d6" providerId="ADAL" clId="{BA11458C-65F5-47DF-B718-FAD059AC4F4F}" dt="2022-08-18T04:45:32.551" v="2031"/>
        <pc:sldMkLst>
          <pc:docMk/>
          <pc:sldMk cId="258404324" sldId="2076138987"/>
        </pc:sldMkLst>
      </pc:sldChg>
      <pc:sldChg chg="modSp mod modAnim">
        <pc:chgData name="Dogan Erisen (IFG)" userId="8131aff8-501e-44a9-abc0-b19cc3e074d6" providerId="ADAL" clId="{BA11458C-65F5-47DF-B718-FAD059AC4F4F}" dt="2022-08-17T16:32:57.897" v="745" actId="20577"/>
        <pc:sldMkLst>
          <pc:docMk/>
          <pc:sldMk cId="629047787" sldId="2076138988"/>
        </pc:sldMkLst>
        <pc:spChg chg="mod">
          <ac:chgData name="Dogan Erisen (IFG)" userId="8131aff8-501e-44a9-abc0-b19cc3e074d6" providerId="ADAL" clId="{BA11458C-65F5-47DF-B718-FAD059AC4F4F}" dt="2022-08-17T16:32:54.641" v="741" actId="20577"/>
          <ac:spMkLst>
            <pc:docMk/>
            <pc:sldMk cId="629047787" sldId="2076138988"/>
            <ac:spMk id="5" creationId="{72038883-8B63-3904-CEA0-A0F309B8E152}"/>
          </ac:spMkLst>
        </pc:spChg>
      </pc:sldChg>
      <pc:sldChg chg="del">
        <pc:chgData name="Dogan Erisen (IFG)" userId="8131aff8-501e-44a9-abc0-b19cc3e074d6" providerId="ADAL" clId="{BA11458C-65F5-47DF-B718-FAD059AC4F4F}" dt="2022-08-14T23:03:36.078" v="139" actId="2696"/>
        <pc:sldMkLst>
          <pc:docMk/>
          <pc:sldMk cId="4001455028" sldId="2076138989"/>
        </pc:sldMkLst>
      </pc:sldChg>
      <pc:sldChg chg="modSp mod">
        <pc:chgData name="Dogan Erisen (IFG)" userId="8131aff8-501e-44a9-abc0-b19cc3e074d6" providerId="ADAL" clId="{BA11458C-65F5-47DF-B718-FAD059AC4F4F}" dt="2022-08-17T21:36:18.417" v="1146" actId="14100"/>
        <pc:sldMkLst>
          <pc:docMk/>
          <pc:sldMk cId="2655607827" sldId="2076138990"/>
        </pc:sldMkLst>
        <pc:spChg chg="mod">
          <ac:chgData name="Dogan Erisen (IFG)" userId="8131aff8-501e-44a9-abc0-b19cc3e074d6" providerId="ADAL" clId="{BA11458C-65F5-47DF-B718-FAD059AC4F4F}" dt="2022-08-17T21:36:18.417" v="1146" actId="14100"/>
          <ac:spMkLst>
            <pc:docMk/>
            <pc:sldMk cId="2655607827" sldId="2076138990"/>
            <ac:spMk id="4" creationId="{04BE5F7C-2C5E-9A71-A47F-69E892D48E03}"/>
          </ac:spMkLst>
        </pc:spChg>
      </pc:sldChg>
      <pc:sldChg chg="modSp mod">
        <pc:chgData name="Dogan Erisen (IFG)" userId="8131aff8-501e-44a9-abc0-b19cc3e074d6" providerId="ADAL" clId="{BA11458C-65F5-47DF-B718-FAD059AC4F4F}" dt="2022-08-17T20:57:20.496" v="1119" actId="20577"/>
        <pc:sldMkLst>
          <pc:docMk/>
          <pc:sldMk cId="214590639" sldId="2076138992"/>
        </pc:sldMkLst>
        <pc:spChg chg="mod">
          <ac:chgData name="Dogan Erisen (IFG)" userId="8131aff8-501e-44a9-abc0-b19cc3e074d6" providerId="ADAL" clId="{BA11458C-65F5-47DF-B718-FAD059AC4F4F}" dt="2022-08-17T20:57:20.496" v="1119" actId="20577"/>
          <ac:spMkLst>
            <pc:docMk/>
            <pc:sldMk cId="214590639" sldId="2076138992"/>
            <ac:spMk id="4" creationId="{7413C300-BD28-441B-B548-17D855EDFA94}"/>
          </ac:spMkLst>
        </pc:spChg>
      </pc:sldChg>
      <pc:sldChg chg="modSp mod">
        <pc:chgData name="Dogan Erisen (IFG)" userId="8131aff8-501e-44a9-abc0-b19cc3e074d6" providerId="ADAL" clId="{BA11458C-65F5-47DF-B718-FAD059AC4F4F}" dt="2022-08-14T23:02:04.331" v="85" actId="20577"/>
        <pc:sldMkLst>
          <pc:docMk/>
          <pc:sldMk cId="2710394479" sldId="2076138994"/>
        </pc:sldMkLst>
        <pc:spChg chg="mod">
          <ac:chgData name="Dogan Erisen (IFG)" userId="8131aff8-501e-44a9-abc0-b19cc3e074d6" providerId="ADAL" clId="{BA11458C-65F5-47DF-B718-FAD059AC4F4F}" dt="2022-08-14T23:02:04.331" v="85" actId="20577"/>
          <ac:spMkLst>
            <pc:docMk/>
            <pc:sldMk cId="2710394479" sldId="2076138994"/>
            <ac:spMk id="2" creationId="{6F38A6A1-32CF-4368-86E2-174851E9FA93}"/>
          </ac:spMkLst>
        </pc:spChg>
      </pc:sldChg>
      <pc:sldChg chg="ord">
        <pc:chgData name="Dogan Erisen (IFG)" userId="8131aff8-501e-44a9-abc0-b19cc3e074d6" providerId="ADAL" clId="{BA11458C-65F5-47DF-B718-FAD059AC4F4F}" dt="2022-08-17T23:22:09.987" v="1984"/>
        <pc:sldMkLst>
          <pc:docMk/>
          <pc:sldMk cId="1894826569" sldId="2076138996"/>
        </pc:sldMkLst>
      </pc:sldChg>
      <pc:sldChg chg="modSp del mod">
        <pc:chgData name="Dogan Erisen (IFG)" userId="8131aff8-501e-44a9-abc0-b19cc3e074d6" providerId="ADAL" clId="{BA11458C-65F5-47DF-B718-FAD059AC4F4F}" dt="2022-08-17T06:03:21.305" v="732" actId="2696"/>
        <pc:sldMkLst>
          <pc:docMk/>
          <pc:sldMk cId="4118278833" sldId="2076139003"/>
        </pc:sldMkLst>
        <pc:spChg chg="mod">
          <ac:chgData name="Dogan Erisen (IFG)" userId="8131aff8-501e-44a9-abc0-b19cc3e074d6" providerId="ADAL" clId="{BA11458C-65F5-47DF-B718-FAD059AC4F4F}" dt="2022-08-17T06:01:39.684" v="664" actId="1076"/>
          <ac:spMkLst>
            <pc:docMk/>
            <pc:sldMk cId="4118278833" sldId="2076139003"/>
            <ac:spMk id="3" creationId="{A27170BC-F03D-1A58-5D91-C0B96E9AD561}"/>
          </ac:spMkLst>
        </pc:spChg>
      </pc:sldChg>
      <pc:sldChg chg="modSp mod">
        <pc:chgData name="Dogan Erisen (IFG)" userId="8131aff8-501e-44a9-abc0-b19cc3e074d6" providerId="ADAL" clId="{BA11458C-65F5-47DF-B718-FAD059AC4F4F}" dt="2022-08-17T05:14:37.635" v="238" actId="1076"/>
        <pc:sldMkLst>
          <pc:docMk/>
          <pc:sldMk cId="1718829150" sldId="2076139004"/>
        </pc:sldMkLst>
        <pc:spChg chg="mod">
          <ac:chgData name="Dogan Erisen (IFG)" userId="8131aff8-501e-44a9-abc0-b19cc3e074d6" providerId="ADAL" clId="{BA11458C-65F5-47DF-B718-FAD059AC4F4F}" dt="2022-08-17T05:14:37.635" v="238" actId="1076"/>
          <ac:spMkLst>
            <pc:docMk/>
            <pc:sldMk cId="1718829150" sldId="2076139004"/>
            <ac:spMk id="4" creationId="{2E2575EF-A74B-F48C-F8C6-FA21ADB7E422}"/>
          </ac:spMkLst>
        </pc:spChg>
      </pc:sldChg>
      <pc:sldChg chg="add">
        <pc:chgData name="Dogan Erisen (IFG)" userId="8131aff8-501e-44a9-abc0-b19cc3e074d6" providerId="ADAL" clId="{BA11458C-65F5-47DF-B718-FAD059AC4F4F}" dt="2022-08-14T23:03:29.060" v="138"/>
        <pc:sldMkLst>
          <pc:docMk/>
          <pc:sldMk cId="928762711" sldId="2076139008"/>
        </pc:sldMkLst>
      </pc:sldChg>
      <pc:sldChg chg="new del">
        <pc:chgData name="Dogan Erisen (IFG)" userId="8131aff8-501e-44a9-abc0-b19cc3e074d6" providerId="ADAL" clId="{BA11458C-65F5-47DF-B718-FAD059AC4F4F}" dt="2022-08-17T05:15:22.893" v="239" actId="2696"/>
        <pc:sldMkLst>
          <pc:docMk/>
          <pc:sldMk cId="510190943" sldId="2076139009"/>
        </pc:sldMkLst>
      </pc:sldChg>
      <pc:sldChg chg="new del">
        <pc:chgData name="Dogan Erisen (IFG)" userId="8131aff8-501e-44a9-abc0-b19cc3e074d6" providerId="ADAL" clId="{BA11458C-65F5-47DF-B718-FAD059AC4F4F}" dt="2022-08-17T05:16:06.516" v="288" actId="47"/>
        <pc:sldMkLst>
          <pc:docMk/>
          <pc:sldMk cId="3001552504" sldId="2076139009"/>
        </pc:sldMkLst>
      </pc:sldChg>
      <pc:sldChg chg="addSp modSp add del mod">
        <pc:chgData name="Dogan Erisen (IFG)" userId="8131aff8-501e-44a9-abc0-b19cc3e074d6" providerId="ADAL" clId="{BA11458C-65F5-47DF-B718-FAD059AC4F4F}" dt="2022-08-17T06:03:18.432" v="731" actId="2696"/>
        <pc:sldMkLst>
          <pc:docMk/>
          <pc:sldMk cId="2089859323" sldId="2076139010"/>
        </pc:sldMkLst>
        <pc:spChg chg="add mod">
          <ac:chgData name="Dogan Erisen (IFG)" userId="8131aff8-501e-44a9-abc0-b19cc3e074d6" providerId="ADAL" clId="{BA11458C-65F5-47DF-B718-FAD059AC4F4F}" dt="2022-08-17T05:55:36.426" v="621"/>
          <ac:spMkLst>
            <pc:docMk/>
            <pc:sldMk cId="2089859323" sldId="2076139010"/>
            <ac:spMk id="2" creationId="{FEE43B13-6206-45A7-77C4-03139D9BFB05}"/>
          </ac:spMkLst>
        </pc:spChg>
        <pc:spChg chg="mod">
          <ac:chgData name="Dogan Erisen (IFG)" userId="8131aff8-501e-44a9-abc0-b19cc3e074d6" providerId="ADAL" clId="{BA11458C-65F5-47DF-B718-FAD059AC4F4F}" dt="2022-08-17T05:17:42.388" v="395" actId="20577"/>
          <ac:spMkLst>
            <pc:docMk/>
            <pc:sldMk cId="2089859323" sldId="2076139010"/>
            <ac:spMk id="4" creationId="{1274F377-C7A5-2B79-0F07-153A719253C0}"/>
          </ac:spMkLst>
        </pc:spChg>
        <pc:spChg chg="mod">
          <ac:chgData name="Dogan Erisen (IFG)" userId="8131aff8-501e-44a9-abc0-b19cc3e074d6" providerId="ADAL" clId="{BA11458C-65F5-47DF-B718-FAD059AC4F4F}" dt="2022-08-17T06:00:14.929" v="643" actId="207"/>
          <ac:spMkLst>
            <pc:docMk/>
            <pc:sldMk cId="2089859323" sldId="2076139010"/>
            <ac:spMk id="6" creationId="{4BC4B8F2-AFDB-CD65-E6B9-C6E3DE01B457}"/>
          </ac:spMkLst>
        </pc:spChg>
      </pc:sldChg>
      <pc:sldChg chg="addSp delSp modSp add mod ord">
        <pc:chgData name="Dogan Erisen (IFG)" userId="8131aff8-501e-44a9-abc0-b19cc3e074d6" providerId="ADAL" clId="{BA11458C-65F5-47DF-B718-FAD059AC4F4F}" dt="2022-08-17T21:55:30.627" v="1623" actId="20577"/>
        <pc:sldMkLst>
          <pc:docMk/>
          <pc:sldMk cId="3118252666" sldId="2076139011"/>
        </pc:sldMkLst>
        <pc:spChg chg="add mod">
          <ac:chgData name="Dogan Erisen (IFG)" userId="8131aff8-501e-44a9-abc0-b19cc3e074d6" providerId="ADAL" clId="{BA11458C-65F5-47DF-B718-FAD059AC4F4F}" dt="2022-08-17T05:55:34.308" v="620" actId="1076"/>
          <ac:spMkLst>
            <pc:docMk/>
            <pc:sldMk cId="3118252666" sldId="2076139011"/>
            <ac:spMk id="2" creationId="{FD243832-6775-7C97-9528-F70E67181CCD}"/>
          </ac:spMkLst>
        </pc:spChg>
        <pc:spChg chg="add del mod">
          <ac:chgData name="Dogan Erisen (IFG)" userId="8131aff8-501e-44a9-abc0-b19cc3e074d6" providerId="ADAL" clId="{BA11458C-65F5-47DF-B718-FAD059AC4F4F}" dt="2022-08-17T05:55:49.359" v="626"/>
          <ac:spMkLst>
            <pc:docMk/>
            <pc:sldMk cId="3118252666" sldId="2076139011"/>
            <ac:spMk id="3" creationId="{0A333152-16B8-BD23-A35F-68B2B492E44B}"/>
          </ac:spMkLst>
        </pc:spChg>
        <pc:spChg chg="mod">
          <ac:chgData name="Dogan Erisen (IFG)" userId="8131aff8-501e-44a9-abc0-b19cc3e074d6" providerId="ADAL" clId="{BA11458C-65F5-47DF-B718-FAD059AC4F4F}" dt="2022-08-17T16:03:48.047" v="735" actId="14100"/>
          <ac:spMkLst>
            <pc:docMk/>
            <pc:sldMk cId="3118252666" sldId="2076139011"/>
            <ac:spMk id="4" creationId="{1274F377-C7A5-2B79-0F07-153A719253C0}"/>
          </ac:spMkLst>
        </pc:spChg>
        <pc:spChg chg="add del mod">
          <ac:chgData name="Dogan Erisen (IFG)" userId="8131aff8-501e-44a9-abc0-b19cc3e074d6" providerId="ADAL" clId="{BA11458C-65F5-47DF-B718-FAD059AC4F4F}" dt="2022-08-17T05:55:47.854" v="625"/>
          <ac:spMkLst>
            <pc:docMk/>
            <pc:sldMk cId="3118252666" sldId="2076139011"/>
            <ac:spMk id="5" creationId="{A41656EA-4874-6AC5-3513-8FEA89278A8F}"/>
          </ac:spMkLst>
        </pc:spChg>
        <pc:spChg chg="mod">
          <ac:chgData name="Dogan Erisen (IFG)" userId="8131aff8-501e-44a9-abc0-b19cc3e074d6" providerId="ADAL" clId="{BA11458C-65F5-47DF-B718-FAD059AC4F4F}" dt="2022-08-17T06:02:07.389" v="671" actId="5793"/>
          <ac:spMkLst>
            <pc:docMk/>
            <pc:sldMk cId="3118252666" sldId="2076139011"/>
            <ac:spMk id="6" creationId="{4BC4B8F2-AFDB-CD65-E6B9-C6E3DE01B457}"/>
          </ac:spMkLst>
        </pc:spChg>
        <pc:graphicFrameChg chg="add mod modGraphic">
          <ac:chgData name="Dogan Erisen (IFG)" userId="8131aff8-501e-44a9-abc0-b19cc3e074d6" providerId="ADAL" clId="{BA11458C-65F5-47DF-B718-FAD059AC4F4F}" dt="2022-08-17T21:55:30.627" v="1623" actId="20577"/>
          <ac:graphicFrameMkLst>
            <pc:docMk/>
            <pc:sldMk cId="3118252666" sldId="2076139011"/>
            <ac:graphicFrameMk id="9" creationId="{9C9AABDC-E545-3561-5D60-565D11251FE9}"/>
          </ac:graphicFrameMkLst>
        </pc:graphicFrameChg>
        <pc:picChg chg="add del">
          <ac:chgData name="Dogan Erisen (IFG)" userId="8131aff8-501e-44a9-abc0-b19cc3e074d6" providerId="ADAL" clId="{BA11458C-65F5-47DF-B718-FAD059AC4F4F}" dt="2022-08-17T05:56:17.333" v="636" actId="22"/>
          <ac:picMkLst>
            <pc:docMk/>
            <pc:sldMk cId="3118252666" sldId="2076139011"/>
            <ac:picMk id="8" creationId="{BEC4C2CC-CE64-5167-9193-07C95D750588}"/>
          </ac:picMkLst>
        </pc:picChg>
      </pc:sldChg>
      <pc:sldChg chg="new del">
        <pc:chgData name="Dogan Erisen (IFG)" userId="8131aff8-501e-44a9-abc0-b19cc3e074d6" providerId="ADAL" clId="{BA11458C-65F5-47DF-B718-FAD059AC4F4F}" dt="2022-08-17T23:10:06.535" v="1783" actId="47"/>
        <pc:sldMkLst>
          <pc:docMk/>
          <pc:sldMk cId="217443860" sldId="2076139012"/>
        </pc:sldMkLst>
      </pc:sldChg>
      <pc:sldChg chg="addSp delSp modSp add del mod">
        <pc:chgData name="Dogan Erisen (IFG)" userId="8131aff8-501e-44a9-abc0-b19cc3e074d6" providerId="ADAL" clId="{BA11458C-65F5-47DF-B718-FAD059AC4F4F}" dt="2022-08-17T06:03:18.432" v="731" actId="2696"/>
        <pc:sldMkLst>
          <pc:docMk/>
          <pc:sldMk cId="664877047" sldId="2076139012"/>
        </pc:sldMkLst>
        <pc:spChg chg="add mod">
          <ac:chgData name="Dogan Erisen (IFG)" userId="8131aff8-501e-44a9-abc0-b19cc3e074d6" providerId="ADAL" clId="{BA11458C-65F5-47DF-B718-FAD059AC4F4F}" dt="2022-08-17T06:01:08.608" v="656" actId="20577"/>
          <ac:spMkLst>
            <pc:docMk/>
            <pc:sldMk cId="664877047" sldId="2076139012"/>
            <ac:spMk id="2" creationId="{85ED71D8-A5B1-AAAC-A5B8-65926F2A8357}"/>
          </ac:spMkLst>
        </pc:spChg>
        <pc:spChg chg="add del">
          <ac:chgData name="Dogan Erisen (IFG)" userId="8131aff8-501e-44a9-abc0-b19cc3e074d6" providerId="ADAL" clId="{BA11458C-65F5-47DF-B718-FAD059AC4F4F}" dt="2022-08-17T06:01:03.814" v="645"/>
          <ac:spMkLst>
            <pc:docMk/>
            <pc:sldMk cId="664877047" sldId="2076139012"/>
            <ac:spMk id="3" creationId="{2085AEC1-5E12-C722-736A-DC86FC715473}"/>
          </ac:spMkLst>
        </pc:spChg>
        <pc:spChg chg="mod">
          <ac:chgData name="Dogan Erisen (IFG)" userId="8131aff8-501e-44a9-abc0-b19cc3e074d6" providerId="ADAL" clId="{BA11458C-65F5-47DF-B718-FAD059AC4F4F}" dt="2022-08-17T05:17:33.184" v="393" actId="14100"/>
          <ac:spMkLst>
            <pc:docMk/>
            <pc:sldMk cId="664877047" sldId="2076139012"/>
            <ac:spMk id="4" creationId="{1274F377-C7A5-2B79-0F07-153A719253C0}"/>
          </ac:spMkLst>
        </pc:spChg>
        <pc:spChg chg="add del">
          <ac:chgData name="Dogan Erisen (IFG)" userId="8131aff8-501e-44a9-abc0-b19cc3e074d6" providerId="ADAL" clId="{BA11458C-65F5-47DF-B718-FAD059AC4F4F}" dt="2022-08-17T06:01:07.291" v="651"/>
          <ac:spMkLst>
            <pc:docMk/>
            <pc:sldMk cId="664877047" sldId="2076139012"/>
            <ac:spMk id="5" creationId="{F850F1F2-9437-1AB4-D6B6-F03663988C88}"/>
          </ac:spMkLst>
        </pc:spChg>
        <pc:spChg chg="add del">
          <ac:chgData name="Dogan Erisen (IFG)" userId="8131aff8-501e-44a9-abc0-b19cc3e074d6" providerId="ADAL" clId="{BA11458C-65F5-47DF-B718-FAD059AC4F4F}" dt="2022-08-17T06:01:09.458" v="658"/>
          <ac:spMkLst>
            <pc:docMk/>
            <pc:sldMk cId="664877047" sldId="2076139012"/>
            <ac:spMk id="7" creationId="{EAABC371-B0AA-92A5-039D-D480B85609AA}"/>
          </ac:spMkLst>
        </pc:spChg>
        <pc:spChg chg="add del">
          <ac:chgData name="Dogan Erisen (IFG)" userId="8131aff8-501e-44a9-abc0-b19cc3e074d6" providerId="ADAL" clId="{BA11458C-65F5-47DF-B718-FAD059AC4F4F}" dt="2022-08-17T06:01:12.504" v="660"/>
          <ac:spMkLst>
            <pc:docMk/>
            <pc:sldMk cId="664877047" sldId="2076139012"/>
            <ac:spMk id="8" creationId="{2ECBA2B9-DF5C-EA59-05DB-B7A900043C8D}"/>
          </ac:spMkLst>
        </pc:spChg>
        <pc:spChg chg="add del">
          <ac:chgData name="Dogan Erisen (IFG)" userId="8131aff8-501e-44a9-abc0-b19cc3e074d6" providerId="ADAL" clId="{BA11458C-65F5-47DF-B718-FAD059AC4F4F}" dt="2022-08-17T06:01:15.809" v="662"/>
          <ac:spMkLst>
            <pc:docMk/>
            <pc:sldMk cId="664877047" sldId="2076139012"/>
            <ac:spMk id="9" creationId="{B15128D5-898B-83D7-F6A6-FA734F410393}"/>
          </ac:spMkLst>
        </pc:spChg>
      </pc:sldChg>
      <pc:sldChg chg="new del">
        <pc:chgData name="Dogan Erisen (IFG)" userId="8131aff8-501e-44a9-abc0-b19cc3e074d6" providerId="ADAL" clId="{BA11458C-65F5-47DF-B718-FAD059AC4F4F}" dt="2022-08-17T06:02:17.176" v="673" actId="2696"/>
        <pc:sldMkLst>
          <pc:docMk/>
          <pc:sldMk cId="306778101" sldId="2076139013"/>
        </pc:sldMkLst>
      </pc:sldChg>
      <pc:sldChg chg="modSp add del mod modAnim">
        <pc:chgData name="Dogan Erisen (IFG)" userId="8131aff8-501e-44a9-abc0-b19cc3e074d6" providerId="ADAL" clId="{BA11458C-65F5-47DF-B718-FAD059AC4F4F}" dt="2022-08-18T06:21:02.361" v="2368" actId="2696"/>
        <pc:sldMkLst>
          <pc:docMk/>
          <pc:sldMk cId="1834898073" sldId="2076139013"/>
        </pc:sldMkLst>
        <pc:spChg chg="mod">
          <ac:chgData name="Dogan Erisen (IFG)" userId="8131aff8-501e-44a9-abc0-b19cc3e074d6" providerId="ADAL" clId="{BA11458C-65F5-47DF-B718-FAD059AC4F4F}" dt="2022-08-17T23:09:47.258" v="1722" actId="20577"/>
          <ac:spMkLst>
            <pc:docMk/>
            <pc:sldMk cId="1834898073" sldId="2076139013"/>
            <ac:spMk id="4" creationId="{1274F377-C7A5-2B79-0F07-153A719253C0}"/>
          </ac:spMkLst>
        </pc:spChg>
        <pc:spChg chg="mod">
          <ac:chgData name="Dogan Erisen (IFG)" userId="8131aff8-501e-44a9-abc0-b19cc3e074d6" providerId="ADAL" clId="{BA11458C-65F5-47DF-B718-FAD059AC4F4F}" dt="2022-08-17T23:10:04.304" v="1782" actId="20577"/>
          <ac:spMkLst>
            <pc:docMk/>
            <pc:sldMk cId="1834898073" sldId="2076139013"/>
            <ac:spMk id="5" creationId="{72038883-8B63-3904-CEA0-A0F309B8E152}"/>
          </ac:spMkLst>
        </pc:spChg>
      </pc:sldChg>
      <pc:sldChg chg="new del">
        <pc:chgData name="Dogan Erisen (IFG)" userId="8131aff8-501e-44a9-abc0-b19cc3e074d6" providerId="ADAL" clId="{BA11458C-65F5-47DF-B718-FAD059AC4F4F}" dt="2022-08-17T23:14:08.115" v="1851" actId="47"/>
        <pc:sldMkLst>
          <pc:docMk/>
          <pc:sldMk cId="1284081769" sldId="2076139014"/>
        </pc:sldMkLst>
      </pc:sldChg>
      <pc:sldChg chg="new del">
        <pc:chgData name="Dogan Erisen (IFG)" userId="8131aff8-501e-44a9-abc0-b19cc3e074d6" providerId="ADAL" clId="{BA11458C-65F5-47DF-B718-FAD059AC4F4F}" dt="2022-08-18T06:14:00.502" v="2035" actId="47"/>
        <pc:sldMkLst>
          <pc:docMk/>
          <pc:sldMk cId="3613867363" sldId="2076139014"/>
        </pc:sldMkLst>
      </pc:sldChg>
      <pc:sldChg chg="modSp add mod">
        <pc:chgData name="Dogan Erisen (IFG)" userId="8131aff8-501e-44a9-abc0-b19cc3e074d6" providerId="ADAL" clId="{BA11458C-65F5-47DF-B718-FAD059AC4F4F}" dt="2022-08-18T06:19:43.133" v="2364" actId="20577"/>
        <pc:sldMkLst>
          <pc:docMk/>
          <pc:sldMk cId="994165782" sldId="2076139015"/>
        </pc:sldMkLst>
        <pc:spChg chg="mod">
          <ac:chgData name="Dogan Erisen (IFG)" userId="8131aff8-501e-44a9-abc0-b19cc3e074d6" providerId="ADAL" clId="{BA11458C-65F5-47DF-B718-FAD059AC4F4F}" dt="2022-08-18T06:19:38.401" v="2358" actId="2710"/>
          <ac:spMkLst>
            <pc:docMk/>
            <pc:sldMk cId="994165782" sldId="2076139015"/>
            <ac:spMk id="3" creationId="{0DCB6EC2-A576-5D2E-138E-AAD2BB6D7AC3}"/>
          </ac:spMkLst>
        </pc:spChg>
        <pc:spChg chg="mod">
          <ac:chgData name="Dogan Erisen (IFG)" userId="8131aff8-501e-44a9-abc0-b19cc3e074d6" providerId="ADAL" clId="{BA11458C-65F5-47DF-B718-FAD059AC4F4F}" dt="2022-08-18T06:19:43.133" v="2364" actId="20577"/>
          <ac:spMkLst>
            <pc:docMk/>
            <pc:sldMk cId="994165782" sldId="2076139015"/>
            <ac:spMk id="4" creationId="{1F1AA1B1-9532-AA5D-515D-1C1DF8717E6A}"/>
          </ac:spMkLst>
        </pc:spChg>
      </pc:sldChg>
      <pc:sldChg chg="modSp add del mod modAnim">
        <pc:chgData name="Dogan Erisen (IFG)" userId="8131aff8-501e-44a9-abc0-b19cc3e074d6" providerId="ADAL" clId="{BA11458C-65F5-47DF-B718-FAD059AC4F4F}" dt="2022-08-18T04:11:20.200" v="2029" actId="2696"/>
        <pc:sldMkLst>
          <pc:docMk/>
          <pc:sldMk cId="1767442005" sldId="2076139015"/>
        </pc:sldMkLst>
        <pc:spChg chg="mod">
          <ac:chgData name="Dogan Erisen (IFG)" userId="8131aff8-501e-44a9-abc0-b19cc3e074d6" providerId="ADAL" clId="{BA11458C-65F5-47DF-B718-FAD059AC4F4F}" dt="2022-08-17T23:15:25.977" v="1979" actId="20577"/>
          <ac:spMkLst>
            <pc:docMk/>
            <pc:sldMk cId="1767442005" sldId="2076139015"/>
            <ac:spMk id="3" creationId="{10EDA846-4573-D6CD-3722-B12D423F3EC2}"/>
          </ac:spMkLst>
        </pc:spChg>
        <pc:spChg chg="mod">
          <ac:chgData name="Dogan Erisen (IFG)" userId="8131aff8-501e-44a9-abc0-b19cc3e074d6" providerId="ADAL" clId="{BA11458C-65F5-47DF-B718-FAD059AC4F4F}" dt="2022-08-17T23:15:37.221" v="1981"/>
          <ac:spMkLst>
            <pc:docMk/>
            <pc:sldMk cId="1767442005" sldId="2076139015"/>
            <ac:spMk id="4" creationId="{1274F377-C7A5-2B79-0F07-153A719253C0}"/>
          </ac:spMkLst>
        </pc:spChg>
      </pc:sldChg>
    </pc:docChg>
  </pc:docChgLst>
  <pc:docChgLst>
    <pc:chgData name="Dogan Erisen (IFG)" userId="8131aff8-501e-44a9-abc0-b19cc3e074d6" providerId="ADAL" clId="{77306499-61C1-4CCE-8461-936F6D3BC3B6}"/>
    <pc:docChg chg="undo custSel addSld delSld modSld sldOrd delMainMaster">
      <pc:chgData name="Dogan Erisen (IFG)" userId="8131aff8-501e-44a9-abc0-b19cc3e074d6" providerId="ADAL" clId="{77306499-61C1-4CCE-8461-936F6D3BC3B6}" dt="2022-07-21T15:27:11.652" v="775" actId="20577"/>
      <pc:docMkLst>
        <pc:docMk/>
      </pc:docMkLst>
      <pc:sldChg chg="ord">
        <pc:chgData name="Dogan Erisen (IFG)" userId="8131aff8-501e-44a9-abc0-b19cc3e074d6" providerId="ADAL" clId="{77306499-61C1-4CCE-8461-936F6D3BC3B6}" dt="2022-07-21T07:31:59.126" v="738"/>
        <pc:sldMkLst>
          <pc:docMk/>
          <pc:sldMk cId="2545933081" sldId="274"/>
        </pc:sldMkLst>
      </pc:sldChg>
      <pc:sldChg chg="ord">
        <pc:chgData name="Dogan Erisen (IFG)" userId="8131aff8-501e-44a9-abc0-b19cc3e074d6" providerId="ADAL" clId="{77306499-61C1-4CCE-8461-936F6D3BC3B6}" dt="2022-07-21T07:31:59.126" v="738"/>
        <pc:sldMkLst>
          <pc:docMk/>
          <pc:sldMk cId="4271560691" sldId="275"/>
        </pc:sldMkLst>
      </pc:sldChg>
      <pc:sldChg chg="ord">
        <pc:chgData name="Dogan Erisen (IFG)" userId="8131aff8-501e-44a9-abc0-b19cc3e074d6" providerId="ADAL" clId="{77306499-61C1-4CCE-8461-936F6D3BC3B6}" dt="2022-07-21T07:31:59.126" v="738"/>
        <pc:sldMkLst>
          <pc:docMk/>
          <pc:sldMk cId="2903550422" sldId="276"/>
        </pc:sldMkLst>
      </pc:sldChg>
      <pc:sldChg chg="del ord">
        <pc:chgData name="Dogan Erisen (IFG)" userId="8131aff8-501e-44a9-abc0-b19cc3e074d6" providerId="ADAL" clId="{77306499-61C1-4CCE-8461-936F6D3BC3B6}" dt="2022-07-21T01:09:20.548" v="156" actId="2696"/>
        <pc:sldMkLst>
          <pc:docMk/>
          <pc:sldMk cId="1345371571" sldId="2101"/>
        </pc:sldMkLst>
      </pc:sldChg>
      <pc:sldChg chg="ord">
        <pc:chgData name="Dogan Erisen (IFG)" userId="8131aff8-501e-44a9-abc0-b19cc3e074d6" providerId="ADAL" clId="{77306499-61C1-4CCE-8461-936F6D3BC3B6}" dt="2022-07-20T23:41:05.725" v="1"/>
        <pc:sldMkLst>
          <pc:docMk/>
          <pc:sldMk cId="896903758" sldId="11701"/>
        </pc:sldMkLst>
      </pc:sldChg>
      <pc:sldChg chg="del">
        <pc:chgData name="Dogan Erisen (IFG)" userId="8131aff8-501e-44a9-abc0-b19cc3e074d6" providerId="ADAL" clId="{77306499-61C1-4CCE-8461-936F6D3BC3B6}" dt="2022-07-21T01:09:20.548" v="156" actId="2696"/>
        <pc:sldMkLst>
          <pc:docMk/>
          <pc:sldMk cId="3206501270" sldId="2076137232"/>
        </pc:sldMkLst>
      </pc:sldChg>
      <pc:sldChg chg="modSp mod ord">
        <pc:chgData name="Dogan Erisen (IFG)" userId="8131aff8-501e-44a9-abc0-b19cc3e074d6" providerId="ADAL" clId="{77306499-61C1-4CCE-8461-936F6D3BC3B6}" dt="2022-07-20T23:42:09.646" v="12" actId="20577"/>
        <pc:sldMkLst>
          <pc:docMk/>
          <pc:sldMk cId="502758982" sldId="2076137680"/>
        </pc:sldMkLst>
        <pc:spChg chg="mod">
          <ac:chgData name="Dogan Erisen (IFG)" userId="8131aff8-501e-44a9-abc0-b19cc3e074d6" providerId="ADAL" clId="{77306499-61C1-4CCE-8461-936F6D3BC3B6}" dt="2022-07-20T23:42:09.646" v="12" actId="20577"/>
          <ac:spMkLst>
            <pc:docMk/>
            <pc:sldMk cId="502758982" sldId="2076137680"/>
            <ac:spMk id="19" creationId="{B96EE522-6672-435D-A47F-0B904BCE8C3A}"/>
          </ac:spMkLst>
        </pc:spChg>
      </pc:sldChg>
      <pc:sldChg chg="add del">
        <pc:chgData name="Dogan Erisen (IFG)" userId="8131aff8-501e-44a9-abc0-b19cc3e074d6" providerId="ADAL" clId="{77306499-61C1-4CCE-8461-936F6D3BC3B6}" dt="2022-07-21T01:05:47.350" v="155" actId="47"/>
        <pc:sldMkLst>
          <pc:docMk/>
          <pc:sldMk cId="1779688713" sldId="2076138901"/>
        </pc:sldMkLst>
      </pc:sldChg>
      <pc:sldChg chg="delSp modSp mod">
        <pc:chgData name="Dogan Erisen (IFG)" userId="8131aff8-501e-44a9-abc0-b19cc3e074d6" providerId="ADAL" clId="{77306499-61C1-4CCE-8461-936F6D3BC3B6}" dt="2022-07-21T14:29:50.862" v="761" actId="1076"/>
        <pc:sldMkLst>
          <pc:docMk/>
          <pc:sldMk cId="383206734" sldId="2076138903"/>
        </pc:sldMkLst>
        <pc:spChg chg="mod">
          <ac:chgData name="Dogan Erisen (IFG)" userId="8131aff8-501e-44a9-abc0-b19cc3e074d6" providerId="ADAL" clId="{77306499-61C1-4CCE-8461-936F6D3BC3B6}" dt="2022-07-21T01:36:37.274" v="300" actId="20577"/>
          <ac:spMkLst>
            <pc:docMk/>
            <pc:sldMk cId="383206734" sldId="2076138903"/>
            <ac:spMk id="9" creationId="{3B5E6D8F-93E5-4155-9CE8-7A9A7F9F7484}"/>
          </ac:spMkLst>
        </pc:spChg>
        <pc:spChg chg="mod">
          <ac:chgData name="Dogan Erisen (IFG)" userId="8131aff8-501e-44a9-abc0-b19cc3e074d6" providerId="ADAL" clId="{77306499-61C1-4CCE-8461-936F6D3BC3B6}" dt="2022-07-21T04:13:21.130" v="736" actId="1076"/>
          <ac:spMkLst>
            <pc:docMk/>
            <pc:sldMk cId="383206734" sldId="2076138903"/>
            <ac:spMk id="17" creationId="{A181741A-F961-4B74-B83B-65EC55911E3F}"/>
          </ac:spMkLst>
        </pc:spChg>
        <pc:spChg chg="del mod">
          <ac:chgData name="Dogan Erisen (IFG)" userId="8131aff8-501e-44a9-abc0-b19cc3e074d6" providerId="ADAL" clId="{77306499-61C1-4CCE-8461-936F6D3BC3B6}" dt="2022-07-21T03:59:38.657" v="596" actId="478"/>
          <ac:spMkLst>
            <pc:docMk/>
            <pc:sldMk cId="383206734" sldId="2076138903"/>
            <ac:spMk id="19" creationId="{FE94804C-993A-4CF5-A11B-C683F1E7C090}"/>
          </ac:spMkLst>
        </pc:spChg>
        <pc:spChg chg="mod">
          <ac:chgData name="Dogan Erisen (IFG)" userId="8131aff8-501e-44a9-abc0-b19cc3e074d6" providerId="ADAL" clId="{77306499-61C1-4CCE-8461-936F6D3BC3B6}" dt="2022-07-21T14:29:50.862" v="761" actId="1076"/>
          <ac:spMkLst>
            <pc:docMk/>
            <pc:sldMk cId="383206734" sldId="2076138903"/>
            <ac:spMk id="24" creationId="{53F0E6C0-325C-40E5-ABBA-7B0888F4F8D8}"/>
          </ac:spMkLst>
        </pc:spChg>
        <pc:picChg chg="mod">
          <ac:chgData name="Dogan Erisen (IFG)" userId="8131aff8-501e-44a9-abc0-b19cc3e074d6" providerId="ADAL" clId="{77306499-61C1-4CCE-8461-936F6D3BC3B6}" dt="2022-07-21T04:13:21.130" v="736" actId="1076"/>
          <ac:picMkLst>
            <pc:docMk/>
            <pc:sldMk cId="383206734" sldId="2076138903"/>
            <ac:picMk id="4" creationId="{F7C21A17-2757-4DE8-B8C9-8F79DEA0FB1C}"/>
          </ac:picMkLst>
        </pc:picChg>
        <pc:picChg chg="mod">
          <ac:chgData name="Dogan Erisen (IFG)" userId="8131aff8-501e-44a9-abc0-b19cc3e074d6" providerId="ADAL" clId="{77306499-61C1-4CCE-8461-936F6D3BC3B6}" dt="2022-07-21T14:29:50.862" v="761" actId="1076"/>
          <ac:picMkLst>
            <pc:docMk/>
            <pc:sldMk cId="383206734" sldId="2076138903"/>
            <ac:picMk id="7" creationId="{48347725-BCD5-445D-A1A5-3077E1647DDE}"/>
          </ac:picMkLst>
        </pc:picChg>
        <pc:picChg chg="del">
          <ac:chgData name="Dogan Erisen (IFG)" userId="8131aff8-501e-44a9-abc0-b19cc3e074d6" providerId="ADAL" clId="{77306499-61C1-4CCE-8461-936F6D3BC3B6}" dt="2022-07-21T03:59:34.511" v="594" actId="478"/>
          <ac:picMkLst>
            <pc:docMk/>
            <pc:sldMk cId="383206734" sldId="2076138903"/>
            <ac:picMk id="20" creationId="{F4AB5A1F-54D7-4181-8C9C-F78C589C3221}"/>
          </ac:picMkLst>
        </pc:picChg>
      </pc:sldChg>
      <pc:sldChg chg="del">
        <pc:chgData name="Dogan Erisen (IFG)" userId="8131aff8-501e-44a9-abc0-b19cc3e074d6" providerId="ADAL" clId="{77306499-61C1-4CCE-8461-936F6D3BC3B6}" dt="2022-07-21T00:43:31.305" v="144" actId="2696"/>
        <pc:sldMkLst>
          <pc:docMk/>
          <pc:sldMk cId="2567748712" sldId="2076138908"/>
        </pc:sldMkLst>
      </pc:sldChg>
      <pc:sldChg chg="add del">
        <pc:chgData name="Dogan Erisen (IFG)" userId="8131aff8-501e-44a9-abc0-b19cc3e074d6" providerId="ADAL" clId="{77306499-61C1-4CCE-8461-936F6D3BC3B6}" dt="2022-07-21T01:05:47.350" v="155" actId="47"/>
        <pc:sldMkLst>
          <pc:docMk/>
          <pc:sldMk cId="4208066181" sldId="2076138923"/>
        </pc:sldMkLst>
      </pc:sldChg>
      <pc:sldChg chg="addSp delSp modSp mod">
        <pc:chgData name="Dogan Erisen (IFG)" userId="8131aff8-501e-44a9-abc0-b19cc3e074d6" providerId="ADAL" clId="{77306499-61C1-4CCE-8461-936F6D3BC3B6}" dt="2022-07-21T00:43:19.133" v="143" actId="1076"/>
        <pc:sldMkLst>
          <pc:docMk/>
          <pc:sldMk cId="1417299734" sldId="2076138927"/>
        </pc:sldMkLst>
        <pc:spChg chg="del">
          <ac:chgData name="Dogan Erisen (IFG)" userId="8131aff8-501e-44a9-abc0-b19cc3e074d6" providerId="ADAL" clId="{77306499-61C1-4CCE-8461-936F6D3BC3B6}" dt="2022-07-21T00:42:56.254" v="138" actId="478"/>
          <ac:spMkLst>
            <pc:docMk/>
            <pc:sldMk cId="1417299734" sldId="2076138927"/>
            <ac:spMk id="3" creationId="{5CE6DC48-EFEC-40FE-9CF1-003FDAC29A56}"/>
          </ac:spMkLst>
        </pc:spChg>
        <pc:spChg chg="del mod">
          <ac:chgData name="Dogan Erisen (IFG)" userId="8131aff8-501e-44a9-abc0-b19cc3e074d6" providerId="ADAL" clId="{77306499-61C1-4CCE-8461-936F6D3BC3B6}" dt="2022-07-21T00:42:50.131" v="136" actId="478"/>
          <ac:spMkLst>
            <pc:docMk/>
            <pc:sldMk cId="1417299734" sldId="2076138927"/>
            <ac:spMk id="5" creationId="{448C9252-A0F9-4E57-BEE5-932BE6E4FE66}"/>
          </ac:spMkLst>
        </pc:spChg>
        <pc:spChg chg="del mod">
          <ac:chgData name="Dogan Erisen (IFG)" userId="8131aff8-501e-44a9-abc0-b19cc3e074d6" providerId="ADAL" clId="{77306499-61C1-4CCE-8461-936F6D3BC3B6}" dt="2022-07-21T00:42:56.254" v="138" actId="478"/>
          <ac:spMkLst>
            <pc:docMk/>
            <pc:sldMk cId="1417299734" sldId="2076138927"/>
            <ac:spMk id="6" creationId="{857B4CBB-EE08-4A97-8CF1-2F08861A3F4F}"/>
          </ac:spMkLst>
        </pc:spChg>
        <pc:spChg chg="add del mod">
          <ac:chgData name="Dogan Erisen (IFG)" userId="8131aff8-501e-44a9-abc0-b19cc3e074d6" providerId="ADAL" clId="{77306499-61C1-4CCE-8461-936F6D3BC3B6}" dt="2022-07-21T00:42:46.327" v="134"/>
          <ac:spMkLst>
            <pc:docMk/>
            <pc:sldMk cId="1417299734" sldId="2076138927"/>
            <ac:spMk id="7" creationId="{CC9225D0-A3BD-A0B9-0D01-5CD029B1839F}"/>
          </ac:spMkLst>
        </pc:spChg>
        <pc:spChg chg="add del mod">
          <ac:chgData name="Dogan Erisen (IFG)" userId="8131aff8-501e-44a9-abc0-b19cc3e074d6" providerId="ADAL" clId="{77306499-61C1-4CCE-8461-936F6D3BC3B6}" dt="2022-07-21T00:42:46.327" v="134"/>
          <ac:spMkLst>
            <pc:docMk/>
            <pc:sldMk cId="1417299734" sldId="2076138927"/>
            <ac:spMk id="8" creationId="{B1524F52-3A33-719F-E28C-6B20D1E7471F}"/>
          </ac:spMkLst>
        </pc:spChg>
        <pc:spChg chg="add mod">
          <ac:chgData name="Dogan Erisen (IFG)" userId="8131aff8-501e-44a9-abc0-b19cc3e074d6" providerId="ADAL" clId="{77306499-61C1-4CCE-8461-936F6D3BC3B6}" dt="2022-07-21T00:43:07.611" v="140" actId="207"/>
          <ac:spMkLst>
            <pc:docMk/>
            <pc:sldMk cId="1417299734" sldId="2076138927"/>
            <ac:spMk id="9" creationId="{3AEEB2CE-52BC-AE6D-FC5C-4D07131B0C21}"/>
          </ac:spMkLst>
        </pc:spChg>
        <pc:spChg chg="add mod">
          <ac:chgData name="Dogan Erisen (IFG)" userId="8131aff8-501e-44a9-abc0-b19cc3e074d6" providerId="ADAL" clId="{77306499-61C1-4CCE-8461-936F6D3BC3B6}" dt="2022-07-21T00:43:19.133" v="143" actId="1076"/>
          <ac:spMkLst>
            <pc:docMk/>
            <pc:sldMk cId="1417299734" sldId="2076138927"/>
            <ac:spMk id="10" creationId="{A5C5DD51-A736-8F1E-2072-BDC4C9EEFBB6}"/>
          </ac:spMkLst>
        </pc:spChg>
      </pc:sldChg>
      <pc:sldChg chg="add del">
        <pc:chgData name="Dogan Erisen (IFG)" userId="8131aff8-501e-44a9-abc0-b19cc3e074d6" providerId="ADAL" clId="{77306499-61C1-4CCE-8461-936F6D3BC3B6}" dt="2022-07-21T01:05:47.350" v="155" actId="47"/>
        <pc:sldMkLst>
          <pc:docMk/>
          <pc:sldMk cId="1916456342" sldId="2076138942"/>
        </pc:sldMkLst>
      </pc:sldChg>
      <pc:sldChg chg="addSp modSp mod">
        <pc:chgData name="Dogan Erisen (IFG)" userId="8131aff8-501e-44a9-abc0-b19cc3e074d6" providerId="ADAL" clId="{77306499-61C1-4CCE-8461-936F6D3BC3B6}" dt="2022-07-21T00:58:10.988" v="147" actId="1076"/>
        <pc:sldMkLst>
          <pc:docMk/>
          <pc:sldMk cId="1486057230" sldId="2076138946"/>
        </pc:sldMkLst>
        <pc:spChg chg="add mod">
          <ac:chgData name="Dogan Erisen (IFG)" userId="8131aff8-501e-44a9-abc0-b19cc3e074d6" providerId="ADAL" clId="{77306499-61C1-4CCE-8461-936F6D3BC3B6}" dt="2022-07-21T00:58:10.988" v="147" actId="1076"/>
          <ac:spMkLst>
            <pc:docMk/>
            <pc:sldMk cId="1486057230" sldId="2076138946"/>
            <ac:spMk id="5" creationId="{E6C31995-4810-BAD4-E7C2-C919A470014E}"/>
          </ac:spMkLst>
        </pc:spChg>
      </pc:sldChg>
      <pc:sldChg chg="add ord">
        <pc:chgData name="Dogan Erisen (IFG)" userId="8131aff8-501e-44a9-abc0-b19cc3e074d6" providerId="ADAL" clId="{77306499-61C1-4CCE-8461-936F6D3BC3B6}" dt="2022-07-21T15:24:10.571" v="764"/>
        <pc:sldMkLst>
          <pc:docMk/>
          <pc:sldMk cId="1201882328" sldId="2076138950"/>
        </pc:sldMkLst>
      </pc:sldChg>
      <pc:sldChg chg="add ord">
        <pc:chgData name="Dogan Erisen (IFG)" userId="8131aff8-501e-44a9-abc0-b19cc3e074d6" providerId="ADAL" clId="{77306499-61C1-4CCE-8461-936F6D3BC3B6}" dt="2022-07-21T15:24:10.571" v="764"/>
        <pc:sldMkLst>
          <pc:docMk/>
          <pc:sldMk cId="1652100520" sldId="2076138951"/>
        </pc:sldMkLst>
      </pc:sldChg>
      <pc:sldChg chg="modSp add">
        <pc:chgData name="Dogan Erisen (IFG)" userId="8131aff8-501e-44a9-abc0-b19cc3e074d6" providerId="ADAL" clId="{77306499-61C1-4CCE-8461-936F6D3BC3B6}" dt="2022-07-21T02:30:32.506" v="593" actId="20577"/>
        <pc:sldMkLst>
          <pc:docMk/>
          <pc:sldMk cId="2323994327" sldId="2076138952"/>
        </pc:sldMkLst>
        <pc:spChg chg="mod">
          <ac:chgData name="Dogan Erisen (IFG)" userId="8131aff8-501e-44a9-abc0-b19cc3e074d6" providerId="ADAL" clId="{77306499-61C1-4CCE-8461-936F6D3BC3B6}" dt="2022-07-21T02:30:32.506" v="593" actId="20577"/>
          <ac:spMkLst>
            <pc:docMk/>
            <pc:sldMk cId="2323994327" sldId="2076138952"/>
            <ac:spMk id="5" creationId="{861CF6DF-C82A-437E-BC92-7B8B672921D7}"/>
          </ac:spMkLst>
        </pc:spChg>
      </pc:sldChg>
      <pc:sldChg chg="ord">
        <pc:chgData name="Dogan Erisen (IFG)" userId="8131aff8-501e-44a9-abc0-b19cc3e074d6" providerId="ADAL" clId="{77306499-61C1-4CCE-8461-936F6D3BC3B6}" dt="2022-07-21T04:09:19.600" v="709"/>
        <pc:sldMkLst>
          <pc:docMk/>
          <pc:sldMk cId="1513929799" sldId="2076138977"/>
        </pc:sldMkLst>
      </pc:sldChg>
      <pc:sldChg chg="ord">
        <pc:chgData name="Dogan Erisen (IFG)" userId="8131aff8-501e-44a9-abc0-b19cc3e074d6" providerId="ADAL" clId="{77306499-61C1-4CCE-8461-936F6D3BC3B6}" dt="2022-07-21T04:09:19.600" v="709"/>
        <pc:sldMkLst>
          <pc:docMk/>
          <pc:sldMk cId="3445975985" sldId="2076138978"/>
        </pc:sldMkLst>
      </pc:sldChg>
      <pc:sldChg chg="ord">
        <pc:chgData name="Dogan Erisen (IFG)" userId="8131aff8-501e-44a9-abc0-b19cc3e074d6" providerId="ADAL" clId="{77306499-61C1-4CCE-8461-936F6D3BC3B6}" dt="2022-07-21T04:09:19.600" v="709"/>
        <pc:sldMkLst>
          <pc:docMk/>
          <pc:sldMk cId="1419257610" sldId="2076138979"/>
        </pc:sldMkLst>
      </pc:sldChg>
      <pc:sldChg chg="ord">
        <pc:chgData name="Dogan Erisen (IFG)" userId="8131aff8-501e-44a9-abc0-b19cc3e074d6" providerId="ADAL" clId="{77306499-61C1-4CCE-8461-936F6D3BC3B6}" dt="2022-07-21T04:08:58.853" v="707"/>
        <pc:sldMkLst>
          <pc:docMk/>
          <pc:sldMk cId="3786522919" sldId="2076138983"/>
        </pc:sldMkLst>
      </pc:sldChg>
      <pc:sldChg chg="ord">
        <pc:chgData name="Dogan Erisen (IFG)" userId="8131aff8-501e-44a9-abc0-b19cc3e074d6" providerId="ADAL" clId="{77306499-61C1-4CCE-8461-936F6D3BC3B6}" dt="2022-07-21T04:09:19.600" v="709"/>
        <pc:sldMkLst>
          <pc:docMk/>
          <pc:sldMk cId="3704742357" sldId="2076138984"/>
        </pc:sldMkLst>
      </pc:sldChg>
      <pc:sldChg chg="ord">
        <pc:chgData name="Dogan Erisen (IFG)" userId="8131aff8-501e-44a9-abc0-b19cc3e074d6" providerId="ADAL" clId="{77306499-61C1-4CCE-8461-936F6D3BC3B6}" dt="2022-07-21T04:09:43.489" v="711"/>
        <pc:sldMkLst>
          <pc:docMk/>
          <pc:sldMk cId="3591145665" sldId="2076138985"/>
        </pc:sldMkLst>
      </pc:sldChg>
      <pc:sldChg chg="ord">
        <pc:chgData name="Dogan Erisen (IFG)" userId="8131aff8-501e-44a9-abc0-b19cc3e074d6" providerId="ADAL" clId="{77306499-61C1-4CCE-8461-936F6D3BC3B6}" dt="2022-07-21T04:09:19.600" v="709"/>
        <pc:sldMkLst>
          <pc:docMk/>
          <pc:sldMk cId="2842424290" sldId="2076138986"/>
        </pc:sldMkLst>
      </pc:sldChg>
      <pc:sldChg chg="ord">
        <pc:chgData name="Dogan Erisen (IFG)" userId="8131aff8-501e-44a9-abc0-b19cc3e074d6" providerId="ADAL" clId="{77306499-61C1-4CCE-8461-936F6D3BC3B6}" dt="2022-07-21T04:10:17.002" v="715"/>
        <pc:sldMkLst>
          <pc:docMk/>
          <pc:sldMk cId="258404324" sldId="2076138987"/>
        </pc:sldMkLst>
      </pc:sldChg>
      <pc:sldChg chg="modSp mod modAnim">
        <pc:chgData name="Dogan Erisen (IFG)" userId="8131aff8-501e-44a9-abc0-b19cc3e074d6" providerId="ADAL" clId="{77306499-61C1-4CCE-8461-936F6D3BC3B6}" dt="2022-07-21T14:37:05.612" v="762" actId="20577"/>
        <pc:sldMkLst>
          <pc:docMk/>
          <pc:sldMk cId="629047787" sldId="2076138988"/>
        </pc:sldMkLst>
        <pc:spChg chg="mod">
          <ac:chgData name="Dogan Erisen (IFG)" userId="8131aff8-501e-44a9-abc0-b19cc3e074d6" providerId="ADAL" clId="{77306499-61C1-4CCE-8461-936F6D3BC3B6}" dt="2022-07-21T14:37:05.612" v="762" actId="20577"/>
          <ac:spMkLst>
            <pc:docMk/>
            <pc:sldMk cId="629047787" sldId="2076138988"/>
            <ac:spMk id="5" creationId="{72038883-8B63-3904-CEA0-A0F309B8E152}"/>
          </ac:spMkLst>
        </pc:spChg>
      </pc:sldChg>
      <pc:sldChg chg="modSp mod">
        <pc:chgData name="Dogan Erisen (IFG)" userId="8131aff8-501e-44a9-abc0-b19cc3e074d6" providerId="ADAL" clId="{77306499-61C1-4CCE-8461-936F6D3BC3B6}" dt="2022-07-21T01:20:55.594" v="161" actId="20577"/>
        <pc:sldMkLst>
          <pc:docMk/>
          <pc:sldMk cId="4001455028" sldId="2076138989"/>
        </pc:sldMkLst>
        <pc:spChg chg="mod">
          <ac:chgData name="Dogan Erisen (IFG)" userId="8131aff8-501e-44a9-abc0-b19cc3e074d6" providerId="ADAL" clId="{77306499-61C1-4CCE-8461-936F6D3BC3B6}" dt="2022-07-21T01:20:55.594" v="161" actId="20577"/>
          <ac:spMkLst>
            <pc:docMk/>
            <pc:sldMk cId="4001455028" sldId="2076138989"/>
            <ac:spMk id="3" creationId="{0DCB6EC2-A576-5D2E-138E-AAD2BB6D7AC3}"/>
          </ac:spMkLst>
        </pc:spChg>
      </pc:sldChg>
      <pc:sldChg chg="modSp mod">
        <pc:chgData name="Dogan Erisen (IFG)" userId="8131aff8-501e-44a9-abc0-b19cc3e074d6" providerId="ADAL" clId="{77306499-61C1-4CCE-8461-936F6D3BC3B6}" dt="2022-07-21T04:06:55.944" v="682" actId="20577"/>
        <pc:sldMkLst>
          <pc:docMk/>
          <pc:sldMk cId="3817608067" sldId="2076138991"/>
        </pc:sldMkLst>
        <pc:spChg chg="mod">
          <ac:chgData name="Dogan Erisen (IFG)" userId="8131aff8-501e-44a9-abc0-b19cc3e074d6" providerId="ADAL" clId="{77306499-61C1-4CCE-8461-936F6D3BC3B6}" dt="2022-07-21T04:06:55.944" v="682" actId="20577"/>
          <ac:spMkLst>
            <pc:docMk/>
            <pc:sldMk cId="3817608067" sldId="2076138991"/>
            <ac:spMk id="5" creationId="{F6EE13C2-EFC9-FE76-27BF-F21976A90090}"/>
          </ac:spMkLst>
        </pc:spChg>
      </pc:sldChg>
      <pc:sldChg chg="modSp mod ord">
        <pc:chgData name="Dogan Erisen (IFG)" userId="8131aff8-501e-44a9-abc0-b19cc3e074d6" providerId="ADAL" clId="{77306499-61C1-4CCE-8461-936F6D3BC3B6}" dt="2022-07-21T15:24:29.100" v="766"/>
        <pc:sldMkLst>
          <pc:docMk/>
          <pc:sldMk cId="214590639" sldId="2076138992"/>
        </pc:sldMkLst>
        <pc:spChg chg="mod">
          <ac:chgData name="Dogan Erisen (IFG)" userId="8131aff8-501e-44a9-abc0-b19cc3e074d6" providerId="ADAL" clId="{77306499-61C1-4CCE-8461-936F6D3BC3B6}" dt="2022-07-20T23:55:22.925" v="105" actId="20577"/>
          <ac:spMkLst>
            <pc:docMk/>
            <pc:sldMk cId="214590639" sldId="2076138992"/>
            <ac:spMk id="3" creationId="{BCD60143-F3C9-B1F0-5BE2-E58AFA92F246}"/>
          </ac:spMkLst>
        </pc:spChg>
      </pc:sldChg>
      <pc:sldChg chg="modSp mod">
        <pc:chgData name="Dogan Erisen (IFG)" userId="8131aff8-501e-44a9-abc0-b19cc3e074d6" providerId="ADAL" clId="{77306499-61C1-4CCE-8461-936F6D3BC3B6}" dt="2022-07-21T04:07:09.942" v="693" actId="20577"/>
        <pc:sldMkLst>
          <pc:docMk/>
          <pc:sldMk cId="3309786396" sldId="2076138993"/>
        </pc:sldMkLst>
        <pc:spChg chg="mod">
          <ac:chgData name="Dogan Erisen (IFG)" userId="8131aff8-501e-44a9-abc0-b19cc3e074d6" providerId="ADAL" clId="{77306499-61C1-4CCE-8461-936F6D3BC3B6}" dt="2022-07-21T04:07:09.942" v="693" actId="20577"/>
          <ac:spMkLst>
            <pc:docMk/>
            <pc:sldMk cId="3309786396" sldId="2076138993"/>
            <ac:spMk id="2" creationId="{6F38A6A1-32CF-4368-86E2-174851E9FA93}"/>
          </ac:spMkLst>
        </pc:spChg>
      </pc:sldChg>
      <pc:sldChg chg="modSp mod">
        <pc:chgData name="Dogan Erisen (IFG)" userId="8131aff8-501e-44a9-abc0-b19cc3e074d6" providerId="ADAL" clId="{77306499-61C1-4CCE-8461-936F6D3BC3B6}" dt="2022-07-20T23:56:14.868" v="126" actId="20577"/>
        <pc:sldMkLst>
          <pc:docMk/>
          <pc:sldMk cId="321535821" sldId="2076138995"/>
        </pc:sldMkLst>
        <pc:spChg chg="mod">
          <ac:chgData name="Dogan Erisen (IFG)" userId="8131aff8-501e-44a9-abc0-b19cc3e074d6" providerId="ADAL" clId="{77306499-61C1-4CCE-8461-936F6D3BC3B6}" dt="2022-07-20T23:56:14.868" v="126" actId="20577"/>
          <ac:spMkLst>
            <pc:docMk/>
            <pc:sldMk cId="321535821" sldId="2076138995"/>
            <ac:spMk id="2" creationId="{6F38A6A1-32CF-4368-86E2-174851E9FA93}"/>
          </ac:spMkLst>
        </pc:spChg>
      </pc:sldChg>
      <pc:sldChg chg="ord">
        <pc:chgData name="Dogan Erisen (IFG)" userId="8131aff8-501e-44a9-abc0-b19cc3e074d6" providerId="ADAL" clId="{77306499-61C1-4CCE-8461-936F6D3BC3B6}" dt="2022-07-21T14:11:41.624" v="756"/>
        <pc:sldMkLst>
          <pc:docMk/>
          <pc:sldMk cId="1894826569" sldId="2076138996"/>
        </pc:sldMkLst>
      </pc:sldChg>
      <pc:sldChg chg="modSp modAnim">
        <pc:chgData name="Dogan Erisen (IFG)" userId="8131aff8-501e-44a9-abc0-b19cc3e074d6" providerId="ADAL" clId="{77306499-61C1-4CCE-8461-936F6D3BC3B6}" dt="2022-07-21T04:07:26.461" v="700" actId="20577"/>
        <pc:sldMkLst>
          <pc:docMk/>
          <pc:sldMk cId="2462525" sldId="2076138998"/>
        </pc:sldMkLst>
        <pc:spChg chg="mod">
          <ac:chgData name="Dogan Erisen (IFG)" userId="8131aff8-501e-44a9-abc0-b19cc3e074d6" providerId="ADAL" clId="{77306499-61C1-4CCE-8461-936F6D3BC3B6}" dt="2022-07-21T04:07:26.461" v="700" actId="20577"/>
          <ac:spMkLst>
            <pc:docMk/>
            <pc:sldMk cId="2462525" sldId="2076138998"/>
            <ac:spMk id="4" creationId="{7413C300-BD28-441B-B548-17D855EDFA94}"/>
          </ac:spMkLst>
        </pc:spChg>
      </pc:sldChg>
      <pc:sldChg chg="addSp delSp modSp del mod">
        <pc:chgData name="Dogan Erisen (IFG)" userId="8131aff8-501e-44a9-abc0-b19cc3e074d6" providerId="ADAL" clId="{77306499-61C1-4CCE-8461-936F6D3BC3B6}" dt="2022-07-21T01:29:07.380" v="278" actId="47"/>
        <pc:sldMkLst>
          <pc:docMk/>
          <pc:sldMk cId="3467886982" sldId="2076138999"/>
        </pc:sldMkLst>
        <pc:spChg chg="mod">
          <ac:chgData name="Dogan Erisen (IFG)" userId="8131aff8-501e-44a9-abc0-b19cc3e074d6" providerId="ADAL" clId="{77306499-61C1-4CCE-8461-936F6D3BC3B6}" dt="2022-07-21T01:24:57.813" v="218" actId="20577"/>
          <ac:spMkLst>
            <pc:docMk/>
            <pc:sldMk cId="3467886982" sldId="2076138999"/>
            <ac:spMk id="2" creationId="{6F38A6A1-32CF-4368-86E2-174851E9FA93}"/>
          </ac:spMkLst>
        </pc:spChg>
        <pc:spChg chg="add del mod">
          <ac:chgData name="Dogan Erisen (IFG)" userId="8131aff8-501e-44a9-abc0-b19cc3e074d6" providerId="ADAL" clId="{77306499-61C1-4CCE-8461-936F6D3BC3B6}" dt="2022-07-21T01:25:34.859" v="268" actId="478"/>
          <ac:spMkLst>
            <pc:docMk/>
            <pc:sldMk cId="3467886982" sldId="2076138999"/>
            <ac:spMk id="4" creationId="{D0630657-642D-0756-0566-36799BECA350}"/>
          </ac:spMkLst>
        </pc:spChg>
      </pc:sldChg>
      <pc:sldChg chg="modSp mod ord">
        <pc:chgData name="Dogan Erisen (IFG)" userId="8131aff8-501e-44a9-abc0-b19cc3e074d6" providerId="ADAL" clId="{77306499-61C1-4CCE-8461-936F6D3BC3B6}" dt="2022-07-21T04:12:55.409" v="734" actId="20577"/>
        <pc:sldMkLst>
          <pc:docMk/>
          <pc:sldMk cId="2575244488" sldId="2076139000"/>
        </pc:sldMkLst>
        <pc:spChg chg="mod">
          <ac:chgData name="Dogan Erisen (IFG)" userId="8131aff8-501e-44a9-abc0-b19cc3e074d6" providerId="ADAL" clId="{77306499-61C1-4CCE-8461-936F6D3BC3B6}" dt="2022-07-21T04:12:55.409" v="734" actId="20577"/>
          <ac:spMkLst>
            <pc:docMk/>
            <pc:sldMk cId="2575244488" sldId="2076139000"/>
            <ac:spMk id="2" creationId="{6F38A6A1-32CF-4368-86E2-174851E9FA93}"/>
          </ac:spMkLst>
        </pc:spChg>
      </pc:sldChg>
      <pc:sldChg chg="del">
        <pc:chgData name="Dogan Erisen (IFG)" userId="8131aff8-501e-44a9-abc0-b19cc3e074d6" providerId="ADAL" clId="{77306499-61C1-4CCE-8461-936F6D3BC3B6}" dt="2022-07-21T01:28:17.381" v="277" actId="47"/>
        <pc:sldMkLst>
          <pc:docMk/>
          <pc:sldMk cId="286687721" sldId="2076139001"/>
        </pc:sldMkLst>
      </pc:sldChg>
      <pc:sldChg chg="modSp del mod ord">
        <pc:chgData name="Dogan Erisen (IFG)" userId="8131aff8-501e-44a9-abc0-b19cc3e074d6" providerId="ADAL" clId="{77306499-61C1-4CCE-8461-936F6D3BC3B6}" dt="2022-07-21T14:16:32.216" v="757" actId="47"/>
        <pc:sldMkLst>
          <pc:docMk/>
          <pc:sldMk cId="1648035261" sldId="2076139002"/>
        </pc:sldMkLst>
        <pc:spChg chg="mod">
          <ac:chgData name="Dogan Erisen (IFG)" userId="8131aff8-501e-44a9-abc0-b19cc3e074d6" providerId="ADAL" clId="{77306499-61C1-4CCE-8461-936F6D3BC3B6}" dt="2022-07-20T23:54:06.139" v="47" actId="20577"/>
          <ac:spMkLst>
            <pc:docMk/>
            <pc:sldMk cId="1648035261" sldId="2076139002"/>
            <ac:spMk id="2" creationId="{6F38A6A1-32CF-4368-86E2-174851E9FA93}"/>
          </ac:spMkLst>
        </pc:spChg>
      </pc:sldChg>
      <pc:sldChg chg="addSp modSp new add del mod ord">
        <pc:chgData name="Dogan Erisen (IFG)" userId="8131aff8-501e-44a9-abc0-b19cc3e074d6" providerId="ADAL" clId="{77306499-61C1-4CCE-8461-936F6D3BC3B6}" dt="2022-07-21T07:31:59.126" v="738"/>
        <pc:sldMkLst>
          <pc:docMk/>
          <pc:sldMk cId="4118278833" sldId="2076139003"/>
        </pc:sldMkLst>
        <pc:spChg chg="add mod">
          <ac:chgData name="Dogan Erisen (IFG)" userId="8131aff8-501e-44a9-abc0-b19cc3e074d6" providerId="ADAL" clId="{77306499-61C1-4CCE-8461-936F6D3BC3B6}" dt="2022-07-21T01:32:02.851" v="294" actId="20577"/>
          <ac:spMkLst>
            <pc:docMk/>
            <pc:sldMk cId="4118278833" sldId="2076139003"/>
            <ac:spMk id="3" creationId="{A27170BC-F03D-1A58-5D91-C0B96E9AD561}"/>
          </ac:spMkLst>
        </pc:spChg>
      </pc:sldChg>
      <pc:sldChg chg="addSp modSp new mod">
        <pc:chgData name="Dogan Erisen (IFG)" userId="8131aff8-501e-44a9-abc0-b19cc3e074d6" providerId="ADAL" clId="{77306499-61C1-4CCE-8461-936F6D3BC3B6}" dt="2022-07-21T15:27:11.652" v="775" actId="20577"/>
        <pc:sldMkLst>
          <pc:docMk/>
          <pc:sldMk cId="1718829150" sldId="2076139004"/>
        </pc:sldMkLst>
        <pc:spChg chg="add mod">
          <ac:chgData name="Dogan Erisen (IFG)" userId="8131aff8-501e-44a9-abc0-b19cc3e074d6" providerId="ADAL" clId="{77306499-61C1-4CCE-8461-936F6D3BC3B6}" dt="2022-07-21T15:27:11.652" v="775" actId="20577"/>
          <ac:spMkLst>
            <pc:docMk/>
            <pc:sldMk cId="1718829150" sldId="2076139004"/>
            <ac:spMk id="3" creationId="{98BC8D3E-3CEE-95A3-435E-129C8B3BE8A2}"/>
          </ac:spMkLst>
        </pc:spChg>
        <pc:spChg chg="add mod">
          <ac:chgData name="Dogan Erisen (IFG)" userId="8131aff8-501e-44a9-abc0-b19cc3e074d6" providerId="ADAL" clId="{77306499-61C1-4CCE-8461-936F6D3BC3B6}" dt="2022-07-21T01:25:38.892" v="270" actId="1076"/>
          <ac:spMkLst>
            <pc:docMk/>
            <pc:sldMk cId="1718829150" sldId="2076139004"/>
            <ac:spMk id="4" creationId="{2E2575EF-A74B-F48C-F8C6-FA21ADB7E422}"/>
          </ac:spMkLst>
        </pc:spChg>
      </pc:sldChg>
      <pc:sldChg chg="new del">
        <pc:chgData name="Dogan Erisen (IFG)" userId="8131aff8-501e-44a9-abc0-b19cc3e074d6" providerId="ADAL" clId="{77306499-61C1-4CCE-8461-936F6D3BC3B6}" dt="2022-07-21T00:13:52.563" v="131" actId="47"/>
        <pc:sldMkLst>
          <pc:docMk/>
          <pc:sldMk cId="2469976629" sldId="2076139004"/>
        </pc:sldMkLst>
      </pc:sldChg>
      <pc:sldChg chg="new del">
        <pc:chgData name="Dogan Erisen (IFG)" userId="8131aff8-501e-44a9-abc0-b19cc3e074d6" providerId="ADAL" clId="{77306499-61C1-4CCE-8461-936F6D3BC3B6}" dt="2022-07-21T01:57:33.882" v="388" actId="47"/>
        <pc:sldMkLst>
          <pc:docMk/>
          <pc:sldMk cId="2667512583" sldId="2076139005"/>
        </pc:sldMkLst>
      </pc:sldChg>
      <pc:sldChg chg="modSp add mod ord">
        <pc:chgData name="Dogan Erisen (IFG)" userId="8131aff8-501e-44a9-abc0-b19cc3e074d6" providerId="ADAL" clId="{77306499-61C1-4CCE-8461-936F6D3BC3B6}" dt="2022-07-21T15:24:10.571" v="764"/>
        <pc:sldMkLst>
          <pc:docMk/>
          <pc:sldMk cId="4288629730" sldId="2076139006"/>
        </pc:sldMkLst>
        <pc:spChg chg="mod">
          <ac:chgData name="Dogan Erisen (IFG)" userId="8131aff8-501e-44a9-abc0-b19cc3e074d6" providerId="ADAL" clId="{77306499-61C1-4CCE-8461-936F6D3BC3B6}" dt="2022-07-21T01:57:38.399" v="396" actId="20577"/>
          <ac:spMkLst>
            <pc:docMk/>
            <pc:sldMk cId="4288629730" sldId="2076139006"/>
            <ac:spMk id="2" creationId="{6F38A6A1-32CF-4368-86E2-174851E9FA93}"/>
          </ac:spMkLst>
        </pc:spChg>
      </pc:sldChg>
      <pc:sldMasterChg chg="delSldLayout">
        <pc:chgData name="Dogan Erisen (IFG)" userId="8131aff8-501e-44a9-abc0-b19cc3e074d6" providerId="ADAL" clId="{77306499-61C1-4CCE-8461-936F6D3BC3B6}" dt="2022-07-21T00:43:31.305" v="144" actId="2696"/>
        <pc:sldMasterMkLst>
          <pc:docMk/>
          <pc:sldMasterMk cId="434508665" sldId="2147483665"/>
        </pc:sldMasterMkLst>
        <pc:sldLayoutChg chg="del">
          <pc:chgData name="Dogan Erisen (IFG)" userId="8131aff8-501e-44a9-abc0-b19cc3e074d6" providerId="ADAL" clId="{77306499-61C1-4CCE-8461-936F6D3BC3B6}" dt="2022-07-21T00:43:31.305" v="144" actId="2696"/>
          <pc:sldLayoutMkLst>
            <pc:docMk/>
            <pc:sldMasterMk cId="434508665" sldId="2147483665"/>
            <pc:sldLayoutMk cId="2414595808" sldId="2147483678"/>
          </pc:sldLayoutMkLst>
        </pc:sldLayoutChg>
      </pc:sldMasterChg>
      <pc:sldMasterChg chg="del delSldLayout">
        <pc:chgData name="Dogan Erisen (IFG)" userId="8131aff8-501e-44a9-abc0-b19cc3e074d6" providerId="ADAL" clId="{77306499-61C1-4CCE-8461-936F6D3BC3B6}" dt="2022-07-21T01:05:47.350" v="155" actId="47"/>
        <pc:sldMasterMkLst>
          <pc:docMk/>
          <pc:sldMasterMk cId="135734965" sldId="2147483685"/>
        </pc:sldMasterMkLst>
        <pc:sldLayoutChg chg="del">
          <pc:chgData name="Dogan Erisen (IFG)" userId="8131aff8-501e-44a9-abc0-b19cc3e074d6" providerId="ADAL" clId="{77306499-61C1-4CCE-8461-936F6D3BC3B6}" dt="2022-07-21T01:05:47.350" v="155" actId="47"/>
          <pc:sldLayoutMkLst>
            <pc:docMk/>
            <pc:sldMasterMk cId="135734965" sldId="2147483685"/>
            <pc:sldLayoutMk cId="658565182" sldId="2147483686"/>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1197288735" sldId="2147483687"/>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3040012200" sldId="2147483688"/>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213635519" sldId="2147483689"/>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88979107" sldId="2147483690"/>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1254457775" sldId="2147483691"/>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1268101913" sldId="2147483692"/>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4076410014" sldId="2147483693"/>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1553748992" sldId="2147483694"/>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170880717" sldId="2147483695"/>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793471918" sldId="2147483696"/>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392788805" sldId="2147483697"/>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226125780" sldId="2147483698"/>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3176887570" sldId="2147483699"/>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3911262864" sldId="2147483700"/>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4128879601" sldId="2147483701"/>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040881811" sldId="2147483702"/>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2868368170" sldId="2147483703"/>
          </pc:sldLayoutMkLst>
        </pc:sldLayoutChg>
        <pc:sldLayoutChg chg="del">
          <pc:chgData name="Dogan Erisen (IFG)" userId="8131aff8-501e-44a9-abc0-b19cc3e074d6" providerId="ADAL" clId="{77306499-61C1-4CCE-8461-936F6D3BC3B6}" dt="2022-07-21T01:05:47.350" v="155" actId="47"/>
          <pc:sldLayoutMkLst>
            <pc:docMk/>
            <pc:sldMasterMk cId="135734965" sldId="2147483685"/>
            <pc:sldLayoutMk cId="3941814135" sldId="2147483704"/>
          </pc:sldLayoutMkLst>
        </pc:sldLayoutChg>
      </pc:sldMasterChg>
    </pc:docChg>
  </pc:docChgLst>
  <pc:docChgLst>
    <pc:chgData clId="Web-{8898D733-5A4B-E834-4B20-DC8A5C017A6F}"/>
    <pc:docChg chg="modSld">
      <pc:chgData name="" userId="" providerId="" clId="Web-{8898D733-5A4B-E834-4B20-DC8A5C017A6F}" dt="2022-07-21T01:35:42.783" v="3" actId="20577"/>
      <pc:docMkLst>
        <pc:docMk/>
      </pc:docMkLst>
      <pc:sldChg chg="modSp">
        <pc:chgData name="" userId="" providerId="" clId="Web-{8898D733-5A4B-E834-4B20-DC8A5C017A6F}" dt="2022-07-21T01:35:42.783" v="3" actId="20577"/>
        <pc:sldMkLst>
          <pc:docMk/>
          <pc:sldMk cId="383206734" sldId="2076138903"/>
        </pc:sldMkLst>
        <pc:spChg chg="mod">
          <ac:chgData name="" userId="" providerId="" clId="Web-{8898D733-5A4B-E834-4B20-DC8A5C017A6F}" dt="2022-07-21T01:35:42.783" v="3" actId="20577"/>
          <ac:spMkLst>
            <pc:docMk/>
            <pc:sldMk cId="383206734" sldId="2076138903"/>
            <ac:spMk id="26" creationId="{FD1ED208-E792-424B-B7D2-A4A416B3C55A}"/>
          </ac:spMkLst>
        </pc:spChg>
      </pc:sldChg>
    </pc:docChg>
  </pc:docChgLst>
  <pc:docChgLst>
    <pc:chgData name="Dogan" userId="8131aff8-501e-44a9-abc0-b19cc3e074d6" providerId="ADAL" clId="{8EEE0A90-6B65-4B20-A934-91E6B87F13F0}"/>
    <pc:docChg chg="addSld delSld modSld sldOrd modMainMaster">
      <pc:chgData name="Dogan" userId="8131aff8-501e-44a9-abc0-b19cc3e074d6" providerId="ADAL" clId="{8EEE0A90-6B65-4B20-A934-91E6B87F13F0}" dt="2022-07-20T21:25:00.057" v="309"/>
      <pc:docMkLst>
        <pc:docMk/>
      </pc:docMkLst>
      <pc:sldChg chg="ord">
        <pc:chgData name="Dogan" userId="8131aff8-501e-44a9-abc0-b19cc3e074d6" providerId="ADAL" clId="{8EEE0A90-6B65-4B20-A934-91E6B87F13F0}" dt="2022-07-20T19:42:49.743" v="3"/>
        <pc:sldMkLst>
          <pc:docMk/>
          <pc:sldMk cId="1946698888" sldId="268"/>
        </pc:sldMkLst>
      </pc:sldChg>
      <pc:sldChg chg="ord">
        <pc:chgData name="Dogan" userId="8131aff8-501e-44a9-abc0-b19cc3e074d6" providerId="ADAL" clId="{8EEE0A90-6B65-4B20-A934-91E6B87F13F0}" dt="2022-07-20T19:11:18.275" v="0"/>
        <pc:sldMkLst>
          <pc:docMk/>
          <pc:sldMk cId="418182393" sldId="277"/>
        </pc:sldMkLst>
      </pc:sldChg>
      <pc:sldChg chg="ord">
        <pc:chgData name="Dogan" userId="8131aff8-501e-44a9-abc0-b19cc3e074d6" providerId="ADAL" clId="{8EEE0A90-6B65-4B20-A934-91E6B87F13F0}" dt="2022-07-20T19:14:36.141" v="1"/>
        <pc:sldMkLst>
          <pc:docMk/>
          <pc:sldMk cId="2147749678" sldId="278"/>
        </pc:sldMkLst>
      </pc:sldChg>
      <pc:sldChg chg="add">
        <pc:chgData name="Dogan" userId="8131aff8-501e-44a9-abc0-b19cc3e074d6" providerId="ADAL" clId="{8EEE0A90-6B65-4B20-A934-91E6B87F13F0}" dt="2022-07-20T20:11:39.440" v="275"/>
        <pc:sldMkLst>
          <pc:docMk/>
          <pc:sldMk cId="896903758" sldId="11701"/>
        </pc:sldMkLst>
      </pc:sldChg>
      <pc:sldChg chg="addSp modSp add">
        <pc:chgData name="Dogan" userId="8131aff8-501e-44a9-abc0-b19cc3e074d6" providerId="ADAL" clId="{8EEE0A90-6B65-4B20-A934-91E6B87F13F0}" dt="2022-07-20T19:54:52.386" v="6"/>
        <pc:sldMkLst>
          <pc:docMk/>
          <pc:sldMk cId="2669305560" sldId="2076138207"/>
        </pc:sldMkLst>
        <pc:spChg chg="add mod">
          <ac:chgData name="Dogan" userId="8131aff8-501e-44a9-abc0-b19cc3e074d6" providerId="ADAL" clId="{8EEE0A90-6B65-4B20-A934-91E6B87F13F0}" dt="2022-07-20T19:54:47.217" v="5"/>
          <ac:spMkLst>
            <pc:docMk/>
            <pc:sldMk cId="2669305560" sldId="2076138207"/>
            <ac:spMk id="8" creationId="{3371558D-BD91-A6DD-1CAF-DCE1BBFB997B}"/>
          </ac:spMkLst>
        </pc:spChg>
        <pc:spChg chg="add mod">
          <ac:chgData name="Dogan" userId="8131aff8-501e-44a9-abc0-b19cc3e074d6" providerId="ADAL" clId="{8EEE0A90-6B65-4B20-A934-91E6B87F13F0}" dt="2022-07-20T19:54:52.386" v="6"/>
          <ac:spMkLst>
            <pc:docMk/>
            <pc:sldMk cId="2669305560" sldId="2076138207"/>
            <ac:spMk id="9" creationId="{F85670E8-3820-8DCD-69D2-F4CB9C429E98}"/>
          </ac:spMkLst>
        </pc:spChg>
      </pc:sldChg>
      <pc:sldChg chg="modSp add modAnim">
        <pc:chgData name="Dogan" userId="8131aff8-501e-44a9-abc0-b19cc3e074d6" providerId="ADAL" clId="{8EEE0A90-6B65-4B20-A934-91E6B87F13F0}" dt="2022-07-20T19:59:00.788" v="244" actId="20577"/>
        <pc:sldMkLst>
          <pc:docMk/>
          <pc:sldMk cId="426918691" sldId="2076138216"/>
        </pc:sldMkLst>
        <pc:spChg chg="mod">
          <ac:chgData name="Dogan" userId="8131aff8-501e-44a9-abc0-b19cc3e074d6" providerId="ADAL" clId="{8EEE0A90-6B65-4B20-A934-91E6B87F13F0}" dt="2022-07-20T19:59:00.788" v="244" actId="20577"/>
          <ac:spMkLst>
            <pc:docMk/>
            <pc:sldMk cId="426918691" sldId="2076138216"/>
            <ac:spMk id="6" creationId="{460D15DF-EF97-44E8-BCDF-D3F111A97291}"/>
          </ac:spMkLst>
        </pc:spChg>
      </pc:sldChg>
      <pc:sldChg chg="add">
        <pc:chgData name="Dogan" userId="8131aff8-501e-44a9-abc0-b19cc3e074d6" providerId="ADAL" clId="{8EEE0A90-6B65-4B20-A934-91E6B87F13F0}" dt="2022-07-20T19:59:26.635" v="245"/>
        <pc:sldMkLst>
          <pc:docMk/>
          <pc:sldMk cId="1060025847" sldId="2076138217"/>
        </pc:sldMkLst>
      </pc:sldChg>
      <pc:sldChg chg="add del">
        <pc:chgData name="Dogan" userId="8131aff8-501e-44a9-abc0-b19cc3e074d6" providerId="ADAL" clId="{8EEE0A90-6B65-4B20-A934-91E6B87F13F0}" dt="2022-07-20T20:12:08.665" v="278"/>
        <pc:sldMkLst>
          <pc:docMk/>
          <pc:sldMk cId="2317663065" sldId="2076138890"/>
        </pc:sldMkLst>
      </pc:sldChg>
      <pc:sldChg chg="addSp modSp add setBg">
        <pc:chgData name="Dogan" userId="8131aff8-501e-44a9-abc0-b19cc3e074d6" providerId="ADAL" clId="{8EEE0A90-6B65-4B20-A934-91E6B87F13F0}" dt="2022-07-20T20:23:13.080" v="301"/>
        <pc:sldMkLst>
          <pc:docMk/>
          <pc:sldMk cId="383206734" sldId="2076138903"/>
        </pc:sldMkLst>
        <pc:spChg chg="add mod">
          <ac:chgData name="Dogan" userId="8131aff8-501e-44a9-abc0-b19cc3e074d6" providerId="ADAL" clId="{8EEE0A90-6B65-4B20-A934-91E6B87F13F0}" dt="2022-07-20T20:14:13.104" v="280"/>
          <ac:spMkLst>
            <pc:docMk/>
            <pc:sldMk cId="383206734" sldId="2076138903"/>
            <ac:spMk id="13" creationId="{791ED35A-C921-C00C-B5C4-CC6C92F5380D}"/>
          </ac:spMkLst>
        </pc:spChg>
        <pc:spChg chg="add mod">
          <ac:chgData name="Dogan" userId="8131aff8-501e-44a9-abc0-b19cc3e074d6" providerId="ADAL" clId="{8EEE0A90-6B65-4B20-A934-91E6B87F13F0}" dt="2022-07-20T20:14:13.104" v="280"/>
          <ac:spMkLst>
            <pc:docMk/>
            <pc:sldMk cId="383206734" sldId="2076138903"/>
            <ac:spMk id="14" creationId="{AFB91A4B-AB6A-9760-14F8-08A3578206C3}"/>
          </ac:spMkLst>
        </pc:spChg>
        <pc:spChg chg="add mod">
          <ac:chgData name="Dogan" userId="8131aff8-501e-44a9-abc0-b19cc3e074d6" providerId="ADAL" clId="{8EEE0A90-6B65-4B20-A934-91E6B87F13F0}" dt="2022-07-20T20:14:13.104" v="280"/>
          <ac:spMkLst>
            <pc:docMk/>
            <pc:sldMk cId="383206734" sldId="2076138903"/>
            <ac:spMk id="15" creationId="{4EBB9243-C333-497C-3479-97CAC926F239}"/>
          </ac:spMkLst>
        </pc:spChg>
      </pc:sldChg>
      <pc:sldChg chg="add del">
        <pc:chgData name="Dogan" userId="8131aff8-501e-44a9-abc0-b19cc3e074d6" providerId="ADAL" clId="{8EEE0A90-6B65-4B20-A934-91E6B87F13F0}" dt="2022-07-20T20:16:38.894" v="282"/>
        <pc:sldMkLst>
          <pc:docMk/>
          <pc:sldMk cId="2567748712" sldId="2076138908"/>
        </pc:sldMkLst>
      </pc:sldChg>
      <pc:sldChg chg="add">
        <pc:chgData name="Dogan" userId="8131aff8-501e-44a9-abc0-b19cc3e074d6" providerId="ADAL" clId="{8EEE0A90-6B65-4B20-A934-91E6B87F13F0}" dt="2022-07-20T20:16:46.923" v="283"/>
        <pc:sldMkLst>
          <pc:docMk/>
          <pc:sldMk cId="3377212424" sldId="2076138936"/>
        </pc:sldMkLst>
      </pc:sldChg>
      <pc:sldChg chg="add">
        <pc:chgData name="Dogan" userId="8131aff8-501e-44a9-abc0-b19cc3e074d6" providerId="ADAL" clId="{8EEE0A90-6B65-4B20-A934-91E6B87F13F0}" dt="2022-07-20T19:59:33.837" v="246"/>
        <pc:sldMkLst>
          <pc:docMk/>
          <pc:sldMk cId="1775615880" sldId="2076138943"/>
        </pc:sldMkLst>
      </pc:sldChg>
      <pc:sldChg chg="addSp delSp modSp add">
        <pc:chgData name="Dogan" userId="8131aff8-501e-44a9-abc0-b19cc3e074d6" providerId="ADAL" clId="{8EEE0A90-6B65-4B20-A934-91E6B87F13F0}" dt="2022-07-20T20:00:53.727" v="255"/>
        <pc:sldMkLst>
          <pc:docMk/>
          <pc:sldMk cId="530643868" sldId="2076138944"/>
        </pc:sldMkLst>
        <pc:spChg chg="add mod">
          <ac:chgData name="Dogan" userId="8131aff8-501e-44a9-abc0-b19cc3e074d6" providerId="ADAL" clId="{8EEE0A90-6B65-4B20-A934-91E6B87F13F0}" dt="2022-07-20T20:00:41.863" v="253"/>
          <ac:spMkLst>
            <pc:docMk/>
            <pc:sldMk cId="530643868" sldId="2076138944"/>
            <ac:spMk id="6" creationId="{CC4E98CA-75CB-4F6B-CF5A-1C93DD3E44C0}"/>
          </ac:spMkLst>
        </pc:spChg>
        <pc:spChg chg="add mod">
          <ac:chgData name="Dogan" userId="8131aff8-501e-44a9-abc0-b19cc3e074d6" providerId="ADAL" clId="{8EEE0A90-6B65-4B20-A934-91E6B87F13F0}" dt="2022-07-20T20:00:47.305" v="254"/>
          <ac:spMkLst>
            <pc:docMk/>
            <pc:sldMk cId="530643868" sldId="2076138944"/>
            <ac:spMk id="7" creationId="{8DC766C5-BE9D-977C-04BC-9AC42BAD32D4}"/>
          </ac:spMkLst>
        </pc:spChg>
        <pc:spChg chg="add mod">
          <ac:chgData name="Dogan" userId="8131aff8-501e-44a9-abc0-b19cc3e074d6" providerId="ADAL" clId="{8EEE0A90-6B65-4B20-A934-91E6B87F13F0}" dt="2022-07-20T20:00:53.727" v="255"/>
          <ac:spMkLst>
            <pc:docMk/>
            <pc:sldMk cId="530643868" sldId="2076138944"/>
            <ac:spMk id="8" creationId="{D02A9F52-A113-5D9F-C714-41E018486805}"/>
          </ac:spMkLst>
        </pc:spChg>
        <pc:picChg chg="add mod">
          <ac:chgData name="Dogan" userId="8131aff8-501e-44a9-abc0-b19cc3e074d6" providerId="ADAL" clId="{8EEE0A90-6B65-4B20-A934-91E6B87F13F0}" dt="2022-07-20T20:00:20.772" v="248"/>
          <ac:picMkLst>
            <pc:docMk/>
            <pc:sldMk cId="530643868" sldId="2076138944"/>
            <ac:picMk id="3" creationId="{73076F7F-F40D-E4CD-A843-FD543CBA0487}"/>
          </ac:picMkLst>
        </pc:picChg>
        <pc:picChg chg="add del mod">
          <ac:chgData name="Dogan" userId="8131aff8-501e-44a9-abc0-b19cc3e074d6" providerId="ADAL" clId="{8EEE0A90-6B65-4B20-A934-91E6B87F13F0}" dt="2022-07-20T20:00:33.120" v="250"/>
          <ac:picMkLst>
            <pc:docMk/>
            <pc:sldMk cId="530643868" sldId="2076138944"/>
            <ac:picMk id="4" creationId="{C355F2A0-01D7-8BB1-B567-7086BDFDFAD0}"/>
          </ac:picMkLst>
        </pc:picChg>
        <pc:picChg chg="add del mod">
          <ac:chgData name="Dogan" userId="8131aff8-501e-44a9-abc0-b19cc3e074d6" providerId="ADAL" clId="{8EEE0A90-6B65-4B20-A934-91E6B87F13F0}" dt="2022-07-20T20:00:37.118" v="252"/>
          <ac:picMkLst>
            <pc:docMk/>
            <pc:sldMk cId="530643868" sldId="2076138944"/>
            <ac:picMk id="5" creationId="{14E81674-7D91-1D2F-2741-BEE2D07FA1EA}"/>
          </ac:picMkLst>
        </pc:picChg>
      </pc:sldChg>
      <pc:sldChg chg="addSp modSp add">
        <pc:chgData name="Dogan" userId="8131aff8-501e-44a9-abc0-b19cc3e074d6" providerId="ADAL" clId="{8EEE0A90-6B65-4B20-A934-91E6B87F13F0}" dt="2022-07-20T20:01:25.691" v="258"/>
        <pc:sldMkLst>
          <pc:docMk/>
          <pc:sldMk cId="1233602559" sldId="2076138945"/>
        </pc:sldMkLst>
        <pc:spChg chg="add mod">
          <ac:chgData name="Dogan" userId="8131aff8-501e-44a9-abc0-b19cc3e074d6" providerId="ADAL" clId="{8EEE0A90-6B65-4B20-A934-91E6B87F13F0}" dt="2022-07-20T20:01:20.538" v="257"/>
          <ac:spMkLst>
            <pc:docMk/>
            <pc:sldMk cId="1233602559" sldId="2076138945"/>
            <ac:spMk id="3" creationId="{10EDA846-4573-D6CD-3722-B12D423F3EC2}"/>
          </ac:spMkLst>
        </pc:spChg>
        <pc:spChg chg="add mod">
          <ac:chgData name="Dogan" userId="8131aff8-501e-44a9-abc0-b19cc3e074d6" providerId="ADAL" clId="{8EEE0A90-6B65-4B20-A934-91E6B87F13F0}" dt="2022-07-20T20:01:25.691" v="258"/>
          <ac:spMkLst>
            <pc:docMk/>
            <pc:sldMk cId="1233602559" sldId="2076138945"/>
            <ac:spMk id="4" creationId="{1274F377-C7A5-2B79-0F07-153A719253C0}"/>
          </ac:spMkLst>
        </pc:spChg>
      </pc:sldChg>
      <pc:sldChg chg="add">
        <pc:chgData name="Dogan" userId="8131aff8-501e-44a9-abc0-b19cc3e074d6" providerId="ADAL" clId="{8EEE0A90-6B65-4B20-A934-91E6B87F13F0}" dt="2022-07-20T20:01:50.162" v="259"/>
        <pc:sldMkLst>
          <pc:docMk/>
          <pc:sldMk cId="1486057230" sldId="2076138946"/>
        </pc:sldMkLst>
      </pc:sldChg>
      <pc:sldChg chg="add">
        <pc:chgData name="Dogan" userId="8131aff8-501e-44a9-abc0-b19cc3e074d6" providerId="ADAL" clId="{8EEE0A90-6B65-4B20-A934-91E6B87F13F0}" dt="2022-07-20T20:06:07.160" v="260"/>
        <pc:sldMkLst>
          <pc:docMk/>
          <pc:sldMk cId="1513929799" sldId="2076138977"/>
        </pc:sldMkLst>
      </pc:sldChg>
      <pc:sldChg chg="add">
        <pc:chgData name="Dogan" userId="8131aff8-501e-44a9-abc0-b19cc3e074d6" providerId="ADAL" clId="{8EEE0A90-6B65-4B20-A934-91E6B87F13F0}" dt="2022-07-20T20:06:17.649" v="261"/>
        <pc:sldMkLst>
          <pc:docMk/>
          <pc:sldMk cId="3445975985" sldId="2076138978"/>
        </pc:sldMkLst>
      </pc:sldChg>
      <pc:sldChg chg="add">
        <pc:chgData name="Dogan" userId="8131aff8-501e-44a9-abc0-b19cc3e074d6" providerId="ADAL" clId="{8EEE0A90-6B65-4B20-A934-91E6B87F13F0}" dt="2022-07-20T20:06:25.847" v="262"/>
        <pc:sldMkLst>
          <pc:docMk/>
          <pc:sldMk cId="1419257610" sldId="2076138979"/>
        </pc:sldMkLst>
      </pc:sldChg>
      <pc:sldChg chg="add">
        <pc:chgData name="Dogan" userId="8131aff8-501e-44a9-abc0-b19cc3e074d6" providerId="ADAL" clId="{8EEE0A90-6B65-4B20-A934-91E6B87F13F0}" dt="2022-07-20T20:06:33.390" v="263"/>
        <pc:sldMkLst>
          <pc:docMk/>
          <pc:sldMk cId="4163885261" sldId="2076138980"/>
        </pc:sldMkLst>
      </pc:sldChg>
      <pc:sldChg chg="add ord">
        <pc:chgData name="Dogan" userId="8131aff8-501e-44a9-abc0-b19cc3e074d6" providerId="ADAL" clId="{8EEE0A90-6B65-4B20-A934-91E6B87F13F0}" dt="2022-07-20T20:26:34.728" v="306"/>
        <pc:sldMkLst>
          <pc:docMk/>
          <pc:sldMk cId="3868673571" sldId="2076138981"/>
        </pc:sldMkLst>
      </pc:sldChg>
      <pc:sldChg chg="add">
        <pc:chgData name="Dogan" userId="8131aff8-501e-44a9-abc0-b19cc3e074d6" providerId="ADAL" clId="{8EEE0A90-6B65-4B20-A934-91E6B87F13F0}" dt="2022-07-20T20:06:40.949" v="265"/>
        <pc:sldMkLst>
          <pc:docMk/>
          <pc:sldMk cId="3809986989" sldId="2076138982"/>
        </pc:sldMkLst>
      </pc:sldChg>
      <pc:sldChg chg="addSp modSp add">
        <pc:chgData name="Dogan" userId="8131aff8-501e-44a9-abc0-b19cc3e074d6" providerId="ADAL" clId="{8EEE0A90-6B65-4B20-A934-91E6B87F13F0}" dt="2022-07-20T20:07:44.531" v="267"/>
        <pc:sldMkLst>
          <pc:docMk/>
          <pc:sldMk cId="3786522919" sldId="2076138983"/>
        </pc:sldMkLst>
        <pc:graphicFrameChg chg="add mod">
          <ac:chgData name="Dogan" userId="8131aff8-501e-44a9-abc0-b19cc3e074d6" providerId="ADAL" clId="{8EEE0A90-6B65-4B20-A934-91E6B87F13F0}" dt="2022-07-20T20:07:44.531" v="267"/>
          <ac:graphicFrameMkLst>
            <pc:docMk/>
            <pc:sldMk cId="3786522919" sldId="2076138983"/>
            <ac:graphicFrameMk id="5" creationId="{517100A2-4928-5CB1-D9B2-85A63093CC81}"/>
          </ac:graphicFrameMkLst>
        </pc:graphicFrameChg>
      </pc:sldChg>
      <pc:sldChg chg="add">
        <pc:chgData name="Dogan" userId="8131aff8-501e-44a9-abc0-b19cc3e074d6" providerId="ADAL" clId="{8EEE0A90-6B65-4B20-A934-91E6B87F13F0}" dt="2022-07-20T20:08:00.472" v="268"/>
        <pc:sldMkLst>
          <pc:docMk/>
          <pc:sldMk cId="3704742357" sldId="2076138984"/>
        </pc:sldMkLst>
      </pc:sldChg>
      <pc:sldChg chg="addSp modSp add">
        <pc:chgData name="Dogan" userId="8131aff8-501e-44a9-abc0-b19cc3e074d6" providerId="ADAL" clId="{8EEE0A90-6B65-4B20-A934-91E6B87F13F0}" dt="2022-07-20T20:08:49.735" v="270"/>
        <pc:sldMkLst>
          <pc:docMk/>
          <pc:sldMk cId="3591145665" sldId="2076138985"/>
        </pc:sldMkLst>
        <pc:spChg chg="add mod">
          <ac:chgData name="Dogan" userId="8131aff8-501e-44a9-abc0-b19cc3e074d6" providerId="ADAL" clId="{8EEE0A90-6B65-4B20-A934-91E6B87F13F0}" dt="2022-07-20T20:08:49.735" v="270"/>
          <ac:spMkLst>
            <pc:docMk/>
            <pc:sldMk cId="3591145665" sldId="2076138985"/>
            <ac:spMk id="5" creationId="{72038883-8B63-3904-CEA0-A0F309B8E152}"/>
          </ac:spMkLst>
        </pc:spChg>
      </pc:sldChg>
      <pc:sldChg chg="addSp modSp add">
        <pc:chgData name="Dogan" userId="8131aff8-501e-44a9-abc0-b19cc3e074d6" providerId="ADAL" clId="{8EEE0A90-6B65-4B20-A934-91E6B87F13F0}" dt="2022-07-20T20:09:11.909" v="272"/>
        <pc:sldMkLst>
          <pc:docMk/>
          <pc:sldMk cId="2842424290" sldId="2076138986"/>
        </pc:sldMkLst>
        <pc:spChg chg="add mod">
          <ac:chgData name="Dogan" userId="8131aff8-501e-44a9-abc0-b19cc3e074d6" providerId="ADAL" clId="{8EEE0A90-6B65-4B20-A934-91E6B87F13F0}" dt="2022-07-20T20:09:11.909" v="272"/>
          <ac:spMkLst>
            <pc:docMk/>
            <pc:sldMk cId="2842424290" sldId="2076138986"/>
            <ac:spMk id="6" creationId="{4BC4B8F2-AFDB-CD65-E6B9-C6E3DE01B457}"/>
          </ac:spMkLst>
        </pc:spChg>
      </pc:sldChg>
      <pc:sldChg chg="addSp modSp add">
        <pc:chgData name="Dogan" userId="8131aff8-501e-44a9-abc0-b19cc3e074d6" providerId="ADAL" clId="{8EEE0A90-6B65-4B20-A934-91E6B87F13F0}" dt="2022-07-20T20:09:50.106" v="274"/>
        <pc:sldMkLst>
          <pc:docMk/>
          <pc:sldMk cId="258404324" sldId="2076138987"/>
        </pc:sldMkLst>
        <pc:graphicFrameChg chg="add mod">
          <ac:chgData name="Dogan" userId="8131aff8-501e-44a9-abc0-b19cc3e074d6" providerId="ADAL" clId="{8EEE0A90-6B65-4B20-A934-91E6B87F13F0}" dt="2022-07-20T20:09:50.106" v="274"/>
          <ac:graphicFrameMkLst>
            <pc:docMk/>
            <pc:sldMk cId="258404324" sldId="2076138987"/>
            <ac:graphicFrameMk id="6" creationId="{D145FA9B-A63D-5A75-A3B2-C4BF3D40BECC}"/>
          </ac:graphicFrameMkLst>
        </pc:graphicFrameChg>
      </pc:sldChg>
      <pc:sldChg chg="add">
        <pc:chgData name="Dogan" userId="8131aff8-501e-44a9-abc0-b19cc3e074d6" providerId="ADAL" clId="{8EEE0A90-6B65-4B20-A934-91E6B87F13F0}" dt="2022-07-20T20:17:46.248" v="284"/>
        <pc:sldMkLst>
          <pc:docMk/>
          <pc:sldMk cId="629047787" sldId="2076138988"/>
        </pc:sldMkLst>
      </pc:sldChg>
      <pc:sldChg chg="addSp modSp add">
        <pc:chgData name="Dogan" userId="8131aff8-501e-44a9-abc0-b19cc3e074d6" providerId="ADAL" clId="{8EEE0A90-6B65-4B20-A934-91E6B87F13F0}" dt="2022-07-20T21:23:06.840" v="308" actId="20578"/>
        <pc:sldMkLst>
          <pc:docMk/>
          <pc:sldMk cId="4001455028" sldId="2076138989"/>
        </pc:sldMkLst>
        <pc:spChg chg="add mod">
          <ac:chgData name="Dogan" userId="8131aff8-501e-44a9-abc0-b19cc3e074d6" providerId="ADAL" clId="{8EEE0A90-6B65-4B20-A934-91E6B87F13F0}" dt="2022-07-20T21:23:06.840" v="308" actId="20578"/>
          <ac:spMkLst>
            <pc:docMk/>
            <pc:sldMk cId="4001455028" sldId="2076138989"/>
            <ac:spMk id="3" creationId="{0DCB6EC2-A576-5D2E-138E-AAD2BB6D7AC3}"/>
          </ac:spMkLst>
        </pc:spChg>
        <pc:spChg chg="add mod">
          <ac:chgData name="Dogan" userId="8131aff8-501e-44a9-abc0-b19cc3e074d6" providerId="ADAL" clId="{8EEE0A90-6B65-4B20-A934-91E6B87F13F0}" dt="2022-07-20T20:19:34.873" v="287"/>
          <ac:spMkLst>
            <pc:docMk/>
            <pc:sldMk cId="4001455028" sldId="2076138989"/>
            <ac:spMk id="4" creationId="{1F1AA1B1-9532-AA5D-515D-1C1DF8717E6A}"/>
          </ac:spMkLst>
        </pc:spChg>
      </pc:sldChg>
      <pc:sldChg chg="addSp modSp add">
        <pc:chgData name="Dogan" userId="8131aff8-501e-44a9-abc0-b19cc3e074d6" providerId="ADAL" clId="{8EEE0A90-6B65-4B20-A934-91E6B87F13F0}" dt="2022-07-20T20:20:40.356" v="292"/>
        <pc:sldMkLst>
          <pc:docMk/>
          <pc:sldMk cId="2655607827" sldId="2076138990"/>
        </pc:sldMkLst>
        <pc:spChg chg="add mod">
          <ac:chgData name="Dogan" userId="8131aff8-501e-44a9-abc0-b19cc3e074d6" providerId="ADAL" clId="{8EEE0A90-6B65-4B20-A934-91E6B87F13F0}" dt="2022-07-20T20:20:26.657" v="289"/>
          <ac:spMkLst>
            <pc:docMk/>
            <pc:sldMk cId="2655607827" sldId="2076138990"/>
            <ac:spMk id="3" creationId="{F6C6FF0C-9D4E-1D8D-E4EA-B85D8BFDA814}"/>
          </ac:spMkLst>
        </pc:spChg>
        <pc:spChg chg="add mod">
          <ac:chgData name="Dogan" userId="8131aff8-501e-44a9-abc0-b19cc3e074d6" providerId="ADAL" clId="{8EEE0A90-6B65-4B20-A934-91E6B87F13F0}" dt="2022-07-20T20:20:31.390" v="290"/>
          <ac:spMkLst>
            <pc:docMk/>
            <pc:sldMk cId="2655607827" sldId="2076138990"/>
            <ac:spMk id="4" creationId="{04BE5F7C-2C5E-9A71-A47F-69E892D48E03}"/>
          </ac:spMkLst>
        </pc:spChg>
        <pc:spChg chg="add mod">
          <ac:chgData name="Dogan" userId="8131aff8-501e-44a9-abc0-b19cc3e074d6" providerId="ADAL" clId="{8EEE0A90-6B65-4B20-A934-91E6B87F13F0}" dt="2022-07-20T20:20:40.356" v="292"/>
          <ac:spMkLst>
            <pc:docMk/>
            <pc:sldMk cId="2655607827" sldId="2076138990"/>
            <ac:spMk id="6" creationId="{80D63F66-F535-F100-E794-80F2C05EFBDD}"/>
          </ac:spMkLst>
        </pc:spChg>
        <pc:picChg chg="add mod">
          <ac:chgData name="Dogan" userId="8131aff8-501e-44a9-abc0-b19cc3e074d6" providerId="ADAL" clId="{8EEE0A90-6B65-4B20-A934-91E6B87F13F0}" dt="2022-07-20T20:20:34.642" v="291"/>
          <ac:picMkLst>
            <pc:docMk/>
            <pc:sldMk cId="2655607827" sldId="2076138990"/>
            <ac:picMk id="5" creationId="{9CAEE6B7-4D37-49D3-4DB4-B2BCF937CDDB}"/>
          </ac:picMkLst>
        </pc:picChg>
      </pc:sldChg>
      <pc:sldChg chg="addSp modSp add ord">
        <pc:chgData name="Dogan" userId="8131aff8-501e-44a9-abc0-b19cc3e074d6" providerId="ADAL" clId="{8EEE0A90-6B65-4B20-A934-91E6B87F13F0}" dt="2022-07-20T20:26:40.713" v="307"/>
        <pc:sldMkLst>
          <pc:docMk/>
          <pc:sldMk cId="3817608067" sldId="2076138991"/>
        </pc:sldMkLst>
        <pc:spChg chg="add mod">
          <ac:chgData name="Dogan" userId="8131aff8-501e-44a9-abc0-b19cc3e074d6" providerId="ADAL" clId="{8EEE0A90-6B65-4B20-A934-91E6B87F13F0}" dt="2022-07-20T20:21:06.591" v="294"/>
          <ac:spMkLst>
            <pc:docMk/>
            <pc:sldMk cId="3817608067" sldId="2076138991"/>
            <ac:spMk id="5" creationId="{F6EE13C2-EFC9-FE76-27BF-F21976A90090}"/>
          </ac:spMkLst>
        </pc:spChg>
        <pc:spChg chg="add mod">
          <ac:chgData name="Dogan" userId="8131aff8-501e-44a9-abc0-b19cc3e074d6" providerId="ADAL" clId="{8EEE0A90-6B65-4B20-A934-91E6B87F13F0}" dt="2022-07-20T20:21:11.991" v="295"/>
          <ac:spMkLst>
            <pc:docMk/>
            <pc:sldMk cId="3817608067" sldId="2076138991"/>
            <ac:spMk id="6" creationId="{1739CBBB-6EE4-5294-5C26-C55859F0F35E}"/>
          </ac:spMkLst>
        </pc:spChg>
      </pc:sldChg>
      <pc:sldChg chg="addSp modSp add">
        <pc:chgData name="Dogan" userId="8131aff8-501e-44a9-abc0-b19cc3e074d6" providerId="ADAL" clId="{8EEE0A90-6B65-4B20-A934-91E6B87F13F0}" dt="2022-07-20T20:21:50.446" v="298"/>
        <pc:sldMkLst>
          <pc:docMk/>
          <pc:sldMk cId="214590639" sldId="2076138992"/>
        </pc:sldMkLst>
        <pc:spChg chg="add mod">
          <ac:chgData name="Dogan" userId="8131aff8-501e-44a9-abc0-b19cc3e074d6" providerId="ADAL" clId="{8EEE0A90-6B65-4B20-A934-91E6B87F13F0}" dt="2022-07-20T20:21:45.240" v="297"/>
          <ac:spMkLst>
            <pc:docMk/>
            <pc:sldMk cId="214590639" sldId="2076138992"/>
            <ac:spMk id="3" creationId="{BCD60143-F3C9-B1F0-5BE2-E58AFA92F246}"/>
          </ac:spMkLst>
        </pc:spChg>
        <pc:spChg chg="add mod">
          <ac:chgData name="Dogan" userId="8131aff8-501e-44a9-abc0-b19cc3e074d6" providerId="ADAL" clId="{8EEE0A90-6B65-4B20-A934-91E6B87F13F0}" dt="2022-07-20T20:21:50.446" v="298"/>
          <ac:spMkLst>
            <pc:docMk/>
            <pc:sldMk cId="214590639" sldId="2076138992"/>
            <ac:spMk id="4" creationId="{7413C300-BD28-441B-B548-17D855EDFA94}"/>
          </ac:spMkLst>
        </pc:spChg>
      </pc:sldChg>
      <pc:sldChg chg="add ord">
        <pc:chgData name="Dogan" userId="8131aff8-501e-44a9-abc0-b19cc3e074d6" providerId="ADAL" clId="{8EEE0A90-6B65-4B20-A934-91E6B87F13F0}" dt="2022-07-20T20:26:40.713" v="307"/>
        <pc:sldMkLst>
          <pc:docMk/>
          <pc:sldMk cId="3309786396" sldId="2076138993"/>
        </pc:sldMkLst>
      </pc:sldChg>
      <pc:sldChg chg="add">
        <pc:chgData name="Dogan" userId="8131aff8-501e-44a9-abc0-b19cc3e074d6" providerId="ADAL" clId="{8EEE0A90-6B65-4B20-A934-91E6B87F13F0}" dt="2022-07-20T20:24:07.756" v="303"/>
        <pc:sldMkLst>
          <pc:docMk/>
          <pc:sldMk cId="2710394479" sldId="2076138994"/>
        </pc:sldMkLst>
      </pc:sldChg>
      <pc:sldChg chg="add">
        <pc:chgData name="Dogan" userId="8131aff8-501e-44a9-abc0-b19cc3e074d6" providerId="ADAL" clId="{8EEE0A90-6B65-4B20-A934-91E6B87F13F0}" dt="2022-07-20T20:25:33.108" v="304"/>
        <pc:sldMkLst>
          <pc:docMk/>
          <pc:sldMk cId="321535821" sldId="2076138995"/>
        </pc:sldMkLst>
      </pc:sldChg>
      <pc:sldChg chg="add">
        <pc:chgData name="Dogan" userId="8131aff8-501e-44a9-abc0-b19cc3e074d6" providerId="ADAL" clId="{8EEE0A90-6B65-4B20-A934-91E6B87F13F0}" dt="2022-07-20T20:25:54.905" v="305"/>
        <pc:sldMkLst>
          <pc:docMk/>
          <pc:sldMk cId="1894826569" sldId="2076138996"/>
        </pc:sldMkLst>
      </pc:sldChg>
      <pc:sldChg chg="add">
        <pc:chgData name="Dogan" userId="8131aff8-501e-44a9-abc0-b19cc3e074d6" providerId="ADAL" clId="{8EEE0A90-6B65-4B20-A934-91E6B87F13F0}" dt="2022-07-20T21:25:00.057" v="309"/>
        <pc:sldMkLst>
          <pc:docMk/>
          <pc:sldMk cId="2462525" sldId="2076138998"/>
        </pc:sldMkLst>
      </pc:sldChg>
      <pc:sldMasterChg chg="setBg modSldLayout">
        <pc:chgData name="Dogan" userId="8131aff8-501e-44a9-abc0-b19cc3e074d6" providerId="ADAL" clId="{8EEE0A90-6B65-4B20-A934-91E6B87F13F0}" dt="2022-07-20T20:23:13.080" v="301"/>
        <pc:sldMasterMkLst>
          <pc:docMk/>
          <pc:sldMasterMk cId="2932580414" sldId="2147483648"/>
        </pc:sldMasterMkLst>
        <pc:sldLayoutChg chg="setBg">
          <pc:chgData name="Dogan" userId="8131aff8-501e-44a9-abc0-b19cc3e074d6" providerId="ADAL" clId="{8EEE0A90-6B65-4B20-A934-91E6B87F13F0}" dt="2022-07-20T20:23:13.080" v="301"/>
          <pc:sldLayoutMkLst>
            <pc:docMk/>
            <pc:sldMasterMk cId="2932580414" sldId="2147483648"/>
            <pc:sldLayoutMk cId="75183396" sldId="2147483649"/>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3779676122" sldId="2147483650"/>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1429968004" sldId="2147483651"/>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903343530" sldId="2147483652"/>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3671103167" sldId="2147483653"/>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4077117946" sldId="2147483654"/>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1604195285" sldId="2147483655"/>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2373846206" sldId="2147483656"/>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334554205" sldId="2147483657"/>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1875201476" sldId="2147483658"/>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2620920413" sldId="2147483659"/>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785720795" sldId="2147483662"/>
          </pc:sldLayoutMkLst>
        </pc:sldLayoutChg>
        <pc:sldLayoutChg chg="setBg">
          <pc:chgData name="Dogan" userId="8131aff8-501e-44a9-abc0-b19cc3e074d6" providerId="ADAL" clId="{8EEE0A90-6B65-4B20-A934-91E6B87F13F0}" dt="2022-07-20T20:23:13.080" v="301"/>
          <pc:sldLayoutMkLst>
            <pc:docMk/>
            <pc:sldMasterMk cId="2932580414" sldId="2147483648"/>
            <pc:sldLayoutMk cId="1504137606" sldId="2147483663"/>
          </pc:sldLayoutMkLst>
        </pc:sldLayoutChg>
      </pc:sldMasterChg>
    </pc:docChg>
  </pc:docChgLst>
  <pc:docChgLst>
    <pc:chgData name="Salman Salem (IFG)" userId="S::v-ssalem@microsoft.com::e796be6a-1850-44d4-85c4-a7a2e23a5c6f" providerId="AD" clId="Web-{77F816E4-8F67-4B65-BE5C-94497076D38B}"/>
    <pc:docChg chg="addSld delSld modSld sldOrd">
      <pc:chgData name="Salman Salem (IFG)" userId="S::v-ssalem@microsoft.com::e796be6a-1850-44d4-85c4-a7a2e23a5c6f" providerId="AD" clId="Web-{77F816E4-8F67-4B65-BE5C-94497076D38B}" dt="2022-07-21T01:05:30.843" v="32"/>
      <pc:docMkLst>
        <pc:docMk/>
      </pc:docMkLst>
      <pc:sldChg chg="addSp delSp modSp">
        <pc:chgData name="Salman Salem (IFG)" userId="S::v-ssalem@microsoft.com::e796be6a-1850-44d4-85c4-a7a2e23a5c6f" providerId="AD" clId="Web-{77F816E4-8F67-4B65-BE5C-94497076D38B}" dt="2022-07-20T23:44:47.036" v="6" actId="1076"/>
        <pc:sldMkLst>
          <pc:docMk/>
          <pc:sldMk cId="383206734" sldId="2076138903"/>
        </pc:sldMkLst>
        <pc:picChg chg="add del mod">
          <ac:chgData name="Salman Salem (IFG)" userId="S::v-ssalem@microsoft.com::e796be6a-1850-44d4-85c4-a7a2e23a5c6f" providerId="AD" clId="Web-{77F816E4-8F67-4B65-BE5C-94497076D38B}" dt="2022-07-20T23:44:47.036" v="6" actId="1076"/>
          <ac:picMkLst>
            <pc:docMk/>
            <pc:sldMk cId="383206734" sldId="2076138903"/>
            <ac:picMk id="7" creationId="{48347725-BCD5-445D-A1A5-3077E1647DDE}"/>
          </ac:picMkLst>
        </pc:picChg>
      </pc:sldChg>
      <pc:sldChg chg="modSp">
        <pc:chgData name="Salman Salem (IFG)" userId="S::v-ssalem@microsoft.com::e796be6a-1850-44d4-85c4-a7a2e23a5c6f" providerId="AD" clId="Web-{77F816E4-8F67-4B65-BE5C-94497076D38B}" dt="2022-07-21T00:52:32.556" v="21" actId="20577"/>
        <pc:sldMkLst>
          <pc:docMk/>
          <pc:sldMk cId="4208066181" sldId="2076138923"/>
        </pc:sldMkLst>
        <pc:spChg chg="mod">
          <ac:chgData name="Salman Salem (IFG)" userId="S::v-ssalem@microsoft.com::e796be6a-1850-44d4-85c4-a7a2e23a5c6f" providerId="AD" clId="Web-{77F816E4-8F67-4B65-BE5C-94497076D38B}" dt="2022-07-21T00:52:32.556" v="21" actId="20577"/>
          <ac:spMkLst>
            <pc:docMk/>
            <pc:sldMk cId="4208066181" sldId="2076138923"/>
            <ac:spMk id="6" creationId="{857B4CBB-EE08-4A97-8CF1-2F08861A3F4F}"/>
          </ac:spMkLst>
        </pc:spChg>
      </pc:sldChg>
      <pc:sldChg chg="modSp">
        <pc:chgData name="Salman Salem (IFG)" userId="S::v-ssalem@microsoft.com::e796be6a-1850-44d4-85c4-a7a2e23a5c6f" providerId="AD" clId="Web-{77F816E4-8F67-4B65-BE5C-94497076D38B}" dt="2022-07-21T00:31:28.836" v="19" actId="20577"/>
        <pc:sldMkLst>
          <pc:docMk/>
          <pc:sldMk cId="1916456342" sldId="2076138942"/>
        </pc:sldMkLst>
        <pc:spChg chg="mod">
          <ac:chgData name="Salman Salem (IFG)" userId="S::v-ssalem@microsoft.com::e796be6a-1850-44d4-85c4-a7a2e23a5c6f" providerId="AD" clId="Web-{77F816E4-8F67-4B65-BE5C-94497076D38B}" dt="2022-07-21T00:31:28.836" v="19" actId="20577"/>
          <ac:spMkLst>
            <pc:docMk/>
            <pc:sldMk cId="1916456342" sldId="2076138942"/>
            <ac:spMk id="6" creationId="{857B4CBB-EE08-4A97-8CF1-2F08861A3F4F}"/>
          </ac:spMkLst>
        </pc:spChg>
      </pc:sldChg>
      <pc:sldChg chg="ord">
        <pc:chgData name="Salman Salem (IFG)" userId="S::v-ssalem@microsoft.com::e796be6a-1850-44d4-85c4-a7a2e23a5c6f" providerId="AD" clId="Web-{77F816E4-8F67-4B65-BE5C-94497076D38B}" dt="2022-07-21T00:59:35.082" v="22"/>
        <pc:sldMkLst>
          <pc:docMk/>
          <pc:sldMk cId="2655607827" sldId="2076138990"/>
        </pc:sldMkLst>
      </pc:sldChg>
      <pc:sldChg chg="ord">
        <pc:chgData name="Salman Salem (IFG)" userId="S::v-ssalem@microsoft.com::e796be6a-1850-44d4-85c4-a7a2e23a5c6f" providerId="AD" clId="Web-{77F816E4-8F67-4B65-BE5C-94497076D38B}" dt="2022-07-21T00:52:05.054" v="20"/>
        <pc:sldMkLst>
          <pc:docMk/>
          <pc:sldMk cId="2462525" sldId="2076138998"/>
        </pc:sldMkLst>
      </pc:sldChg>
      <pc:sldChg chg="addSp modSp new del">
        <pc:chgData name="Salman Salem (IFG)" userId="S::v-ssalem@microsoft.com::e796be6a-1850-44d4-85c4-a7a2e23a5c6f" providerId="AD" clId="Web-{77F816E4-8F67-4B65-BE5C-94497076D38B}" dt="2022-07-21T01:05:30.843" v="32"/>
        <pc:sldMkLst>
          <pc:docMk/>
          <pc:sldMk cId="721261760" sldId="2076139004"/>
        </pc:sldMkLst>
        <pc:spChg chg="add mod">
          <ac:chgData name="Salman Salem (IFG)" userId="S::v-ssalem@microsoft.com::e796be6a-1850-44d4-85c4-a7a2e23a5c6f" providerId="AD" clId="Web-{77F816E4-8F67-4B65-BE5C-94497076D38B}" dt="2022-07-21T01:04:57.216" v="31" actId="20577"/>
          <ac:spMkLst>
            <pc:docMk/>
            <pc:sldMk cId="721261760" sldId="2076139004"/>
            <ac:spMk id="2" creationId="{59D54E8D-3D6D-A001-F2DF-F4CF782A46A4}"/>
          </ac:spMkLst>
        </pc:spChg>
      </pc:sldChg>
    </pc:docChg>
  </pc:docChgLst>
  <pc:docChgLst>
    <pc:chgData name="Dogan Erisen (IFG)" userId="8131aff8-501e-44a9-abc0-b19cc3e074d6" providerId="ADAL" clId="{0D0109F1-2B96-412A-B86A-54232895EE5D}"/>
    <pc:docChg chg="undo custSel modSld sldOrd">
      <pc:chgData name="Dogan Erisen (IFG)" userId="8131aff8-501e-44a9-abc0-b19cc3e074d6" providerId="ADAL" clId="{0D0109F1-2B96-412A-B86A-54232895EE5D}" dt="2022-08-18T14:40:15.266" v="24" actId="20577"/>
      <pc:docMkLst>
        <pc:docMk/>
      </pc:docMkLst>
      <pc:sldChg chg="modSp mod modAnim">
        <pc:chgData name="Dogan Erisen (IFG)" userId="8131aff8-501e-44a9-abc0-b19cc3e074d6" providerId="ADAL" clId="{0D0109F1-2B96-412A-B86A-54232895EE5D}" dt="2022-08-18T14:19:32.170" v="4"/>
        <pc:sldMkLst>
          <pc:docMk/>
          <pc:sldMk cId="1486057230" sldId="2076138946"/>
        </pc:sldMkLst>
        <pc:spChg chg="mod">
          <ac:chgData name="Dogan Erisen (IFG)" userId="8131aff8-501e-44a9-abc0-b19cc3e074d6" providerId="ADAL" clId="{0D0109F1-2B96-412A-B86A-54232895EE5D}" dt="2022-08-18T14:19:31.044" v="3"/>
          <ac:spMkLst>
            <pc:docMk/>
            <pc:sldMk cId="1486057230" sldId="2076138946"/>
            <ac:spMk id="3" creationId="{10EDA846-4573-D6CD-3722-B12D423F3EC2}"/>
          </ac:spMkLst>
        </pc:spChg>
        <pc:spChg chg="mod">
          <ac:chgData name="Dogan Erisen (IFG)" userId="8131aff8-501e-44a9-abc0-b19cc3e074d6" providerId="ADAL" clId="{0D0109F1-2B96-412A-B86A-54232895EE5D}" dt="2022-08-18T14:19:27.707" v="2" actId="1076"/>
          <ac:spMkLst>
            <pc:docMk/>
            <pc:sldMk cId="1486057230" sldId="2076138946"/>
            <ac:spMk id="5" creationId="{E6C31995-4810-BAD4-E7C2-C919A470014E}"/>
          </ac:spMkLst>
        </pc:spChg>
      </pc:sldChg>
      <pc:sldChg chg="ord">
        <pc:chgData name="Dogan Erisen (IFG)" userId="8131aff8-501e-44a9-abc0-b19cc3e074d6" providerId="ADAL" clId="{0D0109F1-2B96-412A-B86A-54232895EE5D}" dt="2022-08-18T14:27:39.154" v="14" actId="20578"/>
        <pc:sldMkLst>
          <pc:docMk/>
          <pc:sldMk cId="1201882328" sldId="2076138950"/>
        </pc:sldMkLst>
      </pc:sldChg>
      <pc:sldChg chg="ord">
        <pc:chgData name="Dogan Erisen (IFG)" userId="8131aff8-501e-44a9-abc0-b19cc3e074d6" providerId="ADAL" clId="{0D0109F1-2B96-412A-B86A-54232895EE5D}" dt="2022-08-18T14:27:38.397" v="13" actId="20578"/>
        <pc:sldMkLst>
          <pc:docMk/>
          <pc:sldMk cId="1652100520" sldId="2076138951"/>
        </pc:sldMkLst>
      </pc:sldChg>
      <pc:sldChg chg="modSp mod">
        <pc:chgData name="Dogan Erisen (IFG)" userId="8131aff8-501e-44a9-abc0-b19cc3e074d6" providerId="ADAL" clId="{0D0109F1-2B96-412A-B86A-54232895EE5D}" dt="2022-08-18T14:40:15.266" v="24" actId="20577"/>
        <pc:sldMkLst>
          <pc:docMk/>
          <pc:sldMk cId="3591145665" sldId="2076138985"/>
        </pc:sldMkLst>
        <pc:spChg chg="mod">
          <ac:chgData name="Dogan Erisen (IFG)" userId="8131aff8-501e-44a9-abc0-b19cc3e074d6" providerId="ADAL" clId="{0D0109F1-2B96-412A-B86A-54232895EE5D}" dt="2022-08-18T14:40:15.266" v="24" actId="20577"/>
          <ac:spMkLst>
            <pc:docMk/>
            <pc:sldMk cId="3591145665" sldId="2076138985"/>
            <ac:spMk id="5" creationId="{72038883-8B63-3904-CEA0-A0F309B8E152}"/>
          </ac:spMkLst>
        </pc:spChg>
      </pc:sldChg>
      <pc:sldChg chg="modSp mod">
        <pc:chgData name="Dogan Erisen (IFG)" userId="8131aff8-501e-44a9-abc0-b19cc3e074d6" providerId="ADAL" clId="{0D0109F1-2B96-412A-B86A-54232895EE5D}" dt="2022-08-18T14:19:50.672" v="6" actId="27636"/>
        <pc:sldMkLst>
          <pc:docMk/>
          <pc:sldMk cId="214590639" sldId="2076138992"/>
        </pc:sldMkLst>
        <pc:spChg chg="mod">
          <ac:chgData name="Dogan Erisen (IFG)" userId="8131aff8-501e-44a9-abc0-b19cc3e074d6" providerId="ADAL" clId="{0D0109F1-2B96-412A-B86A-54232895EE5D}" dt="2022-08-18T14:19:50.672" v="6" actId="27636"/>
          <ac:spMkLst>
            <pc:docMk/>
            <pc:sldMk cId="214590639" sldId="2076138992"/>
            <ac:spMk id="4" creationId="{7413C300-BD28-441B-B548-17D855EDFA94}"/>
          </ac:spMkLst>
        </pc:spChg>
      </pc:sldChg>
      <pc:sldChg chg="ord">
        <pc:chgData name="Dogan Erisen (IFG)" userId="8131aff8-501e-44a9-abc0-b19cc3e074d6" providerId="ADAL" clId="{0D0109F1-2B96-412A-B86A-54232895EE5D}" dt="2022-08-18T14:27:39.683" v="15" actId="20578"/>
        <pc:sldMkLst>
          <pc:docMk/>
          <pc:sldMk cId="4288629730" sldId="2076139006"/>
        </pc:sldMkLst>
      </pc:sldChg>
    </pc:docChg>
  </pc:docChgLst>
  <pc:docChgLst>
    <pc:chgData name="Dogan Erisen (IFG)" userId="S::v-derisen@microsoft.com::8131aff8-501e-44a9-abc0-b19cc3e074d6" providerId="AD" clId="Web-{B66F9220-7318-3A3E-08B7-268C4E8002C2}"/>
    <pc:docChg chg="delSld sldOrd">
      <pc:chgData name="Dogan Erisen (IFG)" userId="S::v-derisen@microsoft.com::8131aff8-501e-44a9-abc0-b19cc3e074d6" providerId="AD" clId="Web-{B66F9220-7318-3A3E-08B7-268C4E8002C2}" dt="2022-07-21T22:03:37.072" v="3"/>
      <pc:docMkLst>
        <pc:docMk/>
      </pc:docMkLst>
      <pc:sldChg chg="del">
        <pc:chgData name="Dogan Erisen (IFG)" userId="S::v-derisen@microsoft.com::8131aff8-501e-44a9-abc0-b19cc3e074d6" providerId="AD" clId="Web-{B66F9220-7318-3A3E-08B7-268C4E8002C2}" dt="2022-07-21T22:03:30.946" v="2"/>
        <pc:sldMkLst>
          <pc:docMk/>
          <pc:sldMk cId="3445975985" sldId="2076138978"/>
        </pc:sldMkLst>
      </pc:sldChg>
      <pc:sldChg chg="ord">
        <pc:chgData name="Dogan Erisen (IFG)" userId="S::v-derisen@microsoft.com::8131aff8-501e-44a9-abc0-b19cc3e074d6" providerId="AD" clId="Web-{B66F9220-7318-3A3E-08B7-268C4E8002C2}" dt="2022-07-21T22:03:23.946" v="1"/>
        <pc:sldMkLst>
          <pc:docMk/>
          <pc:sldMk cId="3786522919" sldId="2076138983"/>
        </pc:sldMkLst>
      </pc:sldChg>
      <pc:sldChg chg="ord">
        <pc:chgData name="Dogan Erisen (IFG)" userId="S::v-derisen@microsoft.com::8131aff8-501e-44a9-abc0-b19cc3e074d6" providerId="AD" clId="Web-{B66F9220-7318-3A3E-08B7-268C4E8002C2}" dt="2022-07-21T22:03:37.072" v="3"/>
        <pc:sldMkLst>
          <pc:docMk/>
          <pc:sldMk cId="258404324" sldId="2076138987"/>
        </pc:sldMkLst>
      </pc:sldChg>
      <pc:sldChg chg="ord">
        <pc:chgData name="Dogan Erisen (IFG)" userId="S::v-derisen@microsoft.com::8131aff8-501e-44a9-abc0-b19cc3e074d6" providerId="AD" clId="Web-{B66F9220-7318-3A3E-08B7-268C4E8002C2}" dt="2022-07-21T22:03:19.930" v="0"/>
        <pc:sldMkLst>
          <pc:docMk/>
          <pc:sldMk cId="4180637635" sldId="20761390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DCDBE-86D7-D347-8B37-BB84DDFBE24E}"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0A54E-136D-EA4A-9D6C-A389A8541727}" type="slidenum">
              <a:rPr lang="en-US" smtClean="0"/>
              <a:t>‹#›</a:t>
            </a:fld>
            <a:endParaRPr lang="en-US"/>
          </a:p>
        </p:txBody>
      </p:sp>
    </p:spTree>
    <p:extLst>
      <p:ext uri="{BB962C8B-B14F-4D97-AF65-F5344CB8AC3E}">
        <p14:creationId xmlns:p14="http://schemas.microsoft.com/office/powerpoint/2010/main" val="171992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955A2777-2178-454E-8D6E-B0B4B657E9C8}" type="slidenum">
              <a:rPr lang="en-US" smtClean="0"/>
              <a:t>1</a:t>
            </a:fld>
            <a:endParaRPr lang="en-US"/>
          </a:p>
        </p:txBody>
      </p:sp>
    </p:spTree>
    <p:extLst>
      <p:ext uri="{BB962C8B-B14F-4D97-AF65-F5344CB8AC3E}">
        <p14:creationId xmlns:p14="http://schemas.microsoft.com/office/powerpoint/2010/main" val="196084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5E43FE6-8CF1-4947-B1EB-4B40095005ED}" type="slidenum">
              <a:rPr lang="en-US" smtClean="0"/>
              <a:t>2</a:t>
            </a:fld>
            <a:endParaRPr lang="en-US"/>
          </a:p>
        </p:txBody>
      </p:sp>
    </p:spTree>
    <p:extLst>
      <p:ext uri="{BB962C8B-B14F-4D97-AF65-F5344CB8AC3E}">
        <p14:creationId xmlns:p14="http://schemas.microsoft.com/office/powerpoint/2010/main" val="235941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sz="900" kern="1200" err="1">
                <a:solidFill>
                  <a:schemeClr val="tx1"/>
                </a:solidFill>
                <a:effectLst/>
                <a:latin typeface="Segoe UI Light" pitchFamily="34" charset="0"/>
                <a:ea typeface="+mn-ea"/>
                <a:cs typeface="+mn-cs"/>
              </a:rPr>
              <a:t>Dan’s</a:t>
            </a:r>
            <a:r>
              <a:rPr lang="es-419" sz="900" kern="1200">
                <a:solidFill>
                  <a:schemeClr val="tx1"/>
                </a:solidFill>
                <a:effectLst/>
                <a:latin typeface="Segoe UI Light" pitchFamily="34" charset="0"/>
                <a:ea typeface="+mn-ea"/>
                <a:cs typeface="+mn-cs"/>
              </a:rPr>
              <a:t> </a:t>
            </a:r>
            <a:r>
              <a:rPr lang="es-419" sz="900" kern="1200" err="1">
                <a:solidFill>
                  <a:schemeClr val="tx1"/>
                </a:solidFill>
                <a:effectLst/>
                <a:latin typeface="Segoe UI Light" pitchFamily="34" charset="0"/>
                <a:ea typeface="+mn-ea"/>
                <a:cs typeface="+mn-cs"/>
              </a:rPr>
              <a:t>slide</a:t>
            </a:r>
            <a:endParaRPr lang="es-419"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03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Aka.ms/link AND the full actual link</a:t>
            </a:r>
            <a:endParaRPr lang="en-CA"/>
          </a:p>
        </p:txBody>
      </p:sp>
      <p:sp>
        <p:nvSpPr>
          <p:cNvPr id="4" name="Slide Number Placeholder 3"/>
          <p:cNvSpPr>
            <a:spLocks noGrp="1"/>
          </p:cNvSpPr>
          <p:nvPr>
            <p:ph type="sldNum" sz="quarter" idx="5"/>
          </p:nvPr>
        </p:nvSpPr>
        <p:spPr/>
        <p:txBody>
          <a:bodyPr/>
          <a:lstStyle/>
          <a:p>
            <a:fld id="{57C0A54E-136D-EA4A-9D6C-A389A8541727}" type="slidenum">
              <a:rPr lang="en-US" smtClean="0"/>
              <a:t>10</a:t>
            </a:fld>
            <a:endParaRPr lang="en-US"/>
          </a:p>
        </p:txBody>
      </p:sp>
    </p:spTree>
    <p:extLst>
      <p:ext uri="{BB962C8B-B14F-4D97-AF65-F5344CB8AC3E}">
        <p14:creationId xmlns:p14="http://schemas.microsoft.com/office/powerpoint/2010/main" val="383473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Learn about the various claims available in the token and use their values to explicitly verify the user is who they claim and are allowed to operate on the application</a:t>
            </a:r>
          </a:p>
        </p:txBody>
      </p:sp>
      <p:sp>
        <p:nvSpPr>
          <p:cNvPr id="4" name="Slide Number Placeholder 3"/>
          <p:cNvSpPr>
            <a:spLocks noGrp="1"/>
          </p:cNvSpPr>
          <p:nvPr>
            <p:ph type="sldNum" sz="quarter" idx="5"/>
          </p:nvPr>
        </p:nvSpPr>
        <p:spPr/>
        <p:txBody>
          <a:bodyPr/>
          <a:lstStyle/>
          <a:p>
            <a:fld id="{955A2777-2178-454E-8D6E-B0B4B657E9C8}" type="slidenum">
              <a:rPr lang="en-US" smtClean="0"/>
              <a:t>18</a:t>
            </a:fld>
            <a:endParaRPr lang="en-US"/>
          </a:p>
        </p:txBody>
      </p:sp>
    </p:spTree>
    <p:extLst>
      <p:ext uri="{BB962C8B-B14F-4D97-AF65-F5344CB8AC3E}">
        <p14:creationId xmlns:p14="http://schemas.microsoft.com/office/powerpoint/2010/main" val="3547377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57C0A54E-136D-EA4A-9D6C-A389A8541727}" type="slidenum">
              <a:rPr lang="en-US" smtClean="0"/>
              <a:t>21</a:t>
            </a:fld>
            <a:endParaRPr lang="en-US"/>
          </a:p>
        </p:txBody>
      </p:sp>
    </p:spTree>
    <p:extLst>
      <p:ext uri="{BB962C8B-B14F-4D97-AF65-F5344CB8AC3E}">
        <p14:creationId xmlns:p14="http://schemas.microsoft.com/office/powerpoint/2010/main" val="2855928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5A2777-2178-454E-8D6E-B0B4B657E9C8}" type="slidenum">
              <a:rPr lang="en-US" smtClean="0"/>
              <a:t>28</a:t>
            </a:fld>
            <a:endParaRPr lang="en-US"/>
          </a:p>
        </p:txBody>
      </p:sp>
    </p:spTree>
    <p:extLst>
      <p:ext uri="{BB962C8B-B14F-4D97-AF65-F5344CB8AC3E}">
        <p14:creationId xmlns:p14="http://schemas.microsoft.com/office/powerpoint/2010/main" val="79197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57C0A54E-136D-EA4A-9D6C-A389A8541727}" type="slidenum">
              <a:rPr lang="en-US" smtClean="0"/>
              <a:t>30</a:t>
            </a:fld>
            <a:endParaRPr lang="en-US"/>
          </a:p>
        </p:txBody>
      </p:sp>
    </p:spTree>
    <p:extLst>
      <p:ext uri="{BB962C8B-B14F-4D97-AF65-F5344CB8AC3E}">
        <p14:creationId xmlns:p14="http://schemas.microsoft.com/office/powerpoint/2010/main" val="636665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EF6C-A82B-4C7A-5383-0B66753F76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D1E8A0-1871-9018-8395-D165A4D3B6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7FF19D2-F683-3D1B-FBF6-CB7BFD400CB8}"/>
              </a:ext>
            </a:extLst>
          </p:cNvPr>
          <p:cNvSpPr>
            <a:spLocks noGrp="1"/>
          </p:cNvSpPr>
          <p:nvPr>
            <p:ph type="dt" sz="half" idx="10"/>
          </p:nvPr>
        </p:nvSpPr>
        <p:spPr/>
        <p:txBody>
          <a:bodyPr/>
          <a:lstStyle/>
          <a:p>
            <a:fld id="{E5F72419-2D9D-2B46-B69F-571AEDC75B37}" type="datetimeFigureOut">
              <a:rPr lang="en-US" smtClean="0"/>
              <a:t>8/26/2022</a:t>
            </a:fld>
            <a:endParaRPr lang="en-US"/>
          </a:p>
        </p:txBody>
      </p:sp>
      <p:sp>
        <p:nvSpPr>
          <p:cNvPr id="5" name="Footer Placeholder 4">
            <a:extLst>
              <a:ext uri="{FF2B5EF4-FFF2-40B4-BE49-F238E27FC236}">
                <a16:creationId xmlns:a16="http://schemas.microsoft.com/office/drawing/2014/main" id="{9D21784D-DAA7-E31A-8B76-77894AA91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B874E-8602-3B2B-B827-3C890F31A6BD}"/>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75183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D7D2-6335-C27B-A807-EE7D159CA5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B6C337-503F-B4F8-4CE1-C173A5395E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080757-B2A4-1940-CD0E-FB67545257E8}"/>
              </a:ext>
            </a:extLst>
          </p:cNvPr>
          <p:cNvSpPr>
            <a:spLocks noGrp="1"/>
          </p:cNvSpPr>
          <p:nvPr>
            <p:ph type="dt" sz="half" idx="10"/>
          </p:nvPr>
        </p:nvSpPr>
        <p:spPr/>
        <p:txBody>
          <a:bodyPr/>
          <a:lstStyle/>
          <a:p>
            <a:fld id="{E5F72419-2D9D-2B46-B69F-571AEDC75B37}" type="datetimeFigureOut">
              <a:rPr lang="en-US" smtClean="0"/>
              <a:t>8/26/2022</a:t>
            </a:fld>
            <a:endParaRPr lang="en-US"/>
          </a:p>
        </p:txBody>
      </p:sp>
      <p:sp>
        <p:nvSpPr>
          <p:cNvPr id="5" name="Footer Placeholder 4">
            <a:extLst>
              <a:ext uri="{FF2B5EF4-FFF2-40B4-BE49-F238E27FC236}">
                <a16:creationId xmlns:a16="http://schemas.microsoft.com/office/drawing/2014/main" id="{16B473F8-3690-C602-E2BB-5594F4B9F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08521A-31FB-33FC-AAE7-FEABCD60B96B}"/>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1875201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098AC6-6994-83DB-9BA7-0E35B0DA96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6B5CF1-D26A-047E-6775-89C6313F8F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95CCB-1E0F-55EF-F73F-26B0070B8E49}"/>
              </a:ext>
            </a:extLst>
          </p:cNvPr>
          <p:cNvSpPr>
            <a:spLocks noGrp="1"/>
          </p:cNvSpPr>
          <p:nvPr>
            <p:ph type="dt" sz="half" idx="10"/>
          </p:nvPr>
        </p:nvSpPr>
        <p:spPr/>
        <p:txBody>
          <a:bodyPr/>
          <a:lstStyle/>
          <a:p>
            <a:fld id="{E5F72419-2D9D-2B46-B69F-571AEDC75B37}" type="datetimeFigureOut">
              <a:rPr lang="en-US" smtClean="0"/>
              <a:t>8/26/2022</a:t>
            </a:fld>
            <a:endParaRPr lang="en-US"/>
          </a:p>
        </p:txBody>
      </p:sp>
      <p:sp>
        <p:nvSpPr>
          <p:cNvPr id="5" name="Footer Placeholder 4">
            <a:extLst>
              <a:ext uri="{FF2B5EF4-FFF2-40B4-BE49-F238E27FC236}">
                <a16:creationId xmlns:a16="http://schemas.microsoft.com/office/drawing/2014/main" id="{266AC7AA-2633-2E3B-2C34-DF5BC47BA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8F8DA-309B-4F1F-E939-6BC4F02A2331}"/>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2620920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7207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6BD53CD5-69F6-40E7-A1BB-76035E1B7ACB}"/>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DC6910D7-B1C5-4370-88AD-55E5E31DE100}"/>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B6DC81AB-2100-4E51-A8E3-F3395845247B}"/>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0CD49823-3579-4AC0-903B-B35D809E52AF}"/>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r>
              <a:rPr lang="en-US"/>
              <a:t>Click icon to add picture</a:t>
            </a:r>
          </a:p>
        </p:txBody>
      </p:sp>
    </p:spTree>
    <p:extLst>
      <p:ext uri="{BB962C8B-B14F-4D97-AF65-F5344CB8AC3E}">
        <p14:creationId xmlns:p14="http://schemas.microsoft.com/office/powerpoint/2010/main" val="1504137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50438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1383721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414909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screen">
            <a:extLst>
              <a:ext uri="{28A0092B-C50C-407E-A947-70E740481C1C}">
                <a14:useLocalDpi xmlns:a14="http://schemas.microsoft.com/office/drawing/2010/main"/>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screen">
            <a:extLst>
              <a:ext uri="{28A0092B-C50C-407E-A947-70E740481C1C}">
                <a14:useLocalDpi xmlns:a14="http://schemas.microsoft.com/office/drawing/2010/main"/>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412169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1" name="Picture 10" descr="A close up of a logo&#10;&#10;Description automatically generated">
            <a:extLst>
              <a:ext uri="{FF2B5EF4-FFF2-40B4-BE49-F238E27FC236}">
                <a16:creationId xmlns:a16="http://schemas.microsoft.com/office/drawing/2014/main" id="{9D85B06B-00F8-4AFD-BDAF-FC7C0E882779}"/>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4218047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1" name="Picture 10" descr="A picture containing plate, drawing&#10;&#10;Description automatically generated">
            <a:extLst>
              <a:ext uri="{FF2B5EF4-FFF2-40B4-BE49-F238E27FC236}">
                <a16:creationId xmlns:a16="http://schemas.microsoft.com/office/drawing/2014/main" id="{F34DA3F3-5767-493E-9D18-EAF6228A52EA}"/>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3048285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BFF3A-8E3B-FD1F-25F4-092434533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62E1A3-AC73-FEC1-2A35-F6E2BAD853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40E12B-18CF-57C1-7A6B-64E558B115C5}"/>
              </a:ext>
            </a:extLst>
          </p:cNvPr>
          <p:cNvSpPr>
            <a:spLocks noGrp="1"/>
          </p:cNvSpPr>
          <p:nvPr>
            <p:ph type="dt" sz="half" idx="10"/>
          </p:nvPr>
        </p:nvSpPr>
        <p:spPr/>
        <p:txBody>
          <a:bodyPr/>
          <a:lstStyle/>
          <a:p>
            <a:fld id="{E5F72419-2D9D-2B46-B69F-571AEDC75B37}" type="datetimeFigureOut">
              <a:rPr lang="en-US" smtClean="0"/>
              <a:t>8/26/2022</a:t>
            </a:fld>
            <a:endParaRPr lang="en-US"/>
          </a:p>
        </p:txBody>
      </p:sp>
      <p:sp>
        <p:nvSpPr>
          <p:cNvPr id="5" name="Footer Placeholder 4">
            <a:extLst>
              <a:ext uri="{FF2B5EF4-FFF2-40B4-BE49-F238E27FC236}">
                <a16:creationId xmlns:a16="http://schemas.microsoft.com/office/drawing/2014/main" id="{0B2CA5B7-C7C5-C6B0-2402-D20E72F80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581FD-7F72-EEE0-0F27-DC721D2F9472}"/>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3779676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1" name="Picture 10" descr="A picture containing plate, drawing&#10;&#10;Description automatically generated">
            <a:extLst>
              <a:ext uri="{FF2B5EF4-FFF2-40B4-BE49-F238E27FC236}">
                <a16:creationId xmlns:a16="http://schemas.microsoft.com/office/drawing/2014/main" id="{11543223-F8D1-44BF-86EC-345164E7C255}"/>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1297579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1" name="Picture 10" descr="A picture containing plate, drawing&#10;&#10;Description automatically generated">
            <a:extLst>
              <a:ext uri="{FF2B5EF4-FFF2-40B4-BE49-F238E27FC236}">
                <a16:creationId xmlns:a16="http://schemas.microsoft.com/office/drawing/2014/main" id="{494279C5-3578-4634-9868-33A01549E7CC}"/>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2845100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descr="A close up of a logo&#10;&#10;Description automatically generated">
            <a:extLst>
              <a:ext uri="{FF2B5EF4-FFF2-40B4-BE49-F238E27FC236}">
                <a16:creationId xmlns:a16="http://schemas.microsoft.com/office/drawing/2014/main" id="{E7C49B3D-AD88-416B-A9DC-CF6E9EC3504C}"/>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185070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descr="A close up of a logo&#10;&#10;Description automatically generated">
            <a:extLst>
              <a:ext uri="{FF2B5EF4-FFF2-40B4-BE49-F238E27FC236}">
                <a16:creationId xmlns:a16="http://schemas.microsoft.com/office/drawing/2014/main" id="{09A25D8D-583E-4645-95FC-5DB766964D8E}"/>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1070750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11" name="Picture 2" descr="MSC19_paddingtonOffice_011">
            <a:extLst>
              <a:ext uri="{FF2B5EF4-FFF2-40B4-BE49-F238E27FC236}">
                <a16:creationId xmlns:a16="http://schemas.microsoft.com/office/drawing/2014/main" id="{7D09F2BE-861D-4A67-BB8C-3C1475A67BF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91167" y="-10196"/>
            <a:ext cx="10300833" cy="68681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2" name="Picture 11" descr="A picture containing plate, drawing&#10;&#10;Description automatically generated">
            <a:extLst>
              <a:ext uri="{FF2B5EF4-FFF2-40B4-BE49-F238E27FC236}">
                <a16:creationId xmlns:a16="http://schemas.microsoft.com/office/drawing/2014/main" id="{096BAFBA-2EA7-4AAB-8AA9-A3FDA7BF0C11}"/>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268027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Title Slide 3">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indoor, wall, person, table&#10;&#10;Description generated with very high confidence">
            <a:extLst>
              <a:ext uri="{FF2B5EF4-FFF2-40B4-BE49-F238E27FC236}">
                <a16:creationId xmlns:a16="http://schemas.microsoft.com/office/drawing/2014/main" id="{4E9B0141-5AF2-4EF8-83E8-2BFC828F9355}"/>
              </a:ext>
            </a:extLst>
          </p:cNvPr>
          <p:cNvPicPr>
            <a:picLocks noChangeAspect="1"/>
          </p:cNvPicPr>
          <p:nvPr userDrawn="1"/>
        </p:nvPicPr>
        <p:blipFill>
          <a:blip r:embed="rId2"/>
          <a:stretch>
            <a:fillRect/>
          </a:stretch>
        </p:blipFill>
        <p:spPr>
          <a:xfrm flipH="1">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pic>
        <p:nvPicPr>
          <p:cNvPr id="10" name="Picture 9" descr="A close up of a logo&#10;&#10;Description automatically generated">
            <a:extLst>
              <a:ext uri="{FF2B5EF4-FFF2-40B4-BE49-F238E27FC236}">
                <a16:creationId xmlns:a16="http://schemas.microsoft.com/office/drawing/2014/main" id="{E021AD87-162A-44CC-AEAC-DC324525BDE2}"/>
              </a:ext>
            </a:extLst>
          </p:cNvPr>
          <p:cNvPicPr>
            <a:picLocks noChangeAspect="1"/>
          </p:cNvPicPr>
          <p:nvPr userDrawn="1"/>
        </p:nvPicPr>
        <p:blipFill>
          <a:blip r:embed="rId4"/>
          <a:stretch>
            <a:fillRect/>
          </a:stretch>
        </p:blipFill>
        <p:spPr>
          <a:xfrm>
            <a:off x="11388979" y="233073"/>
            <a:ext cx="545275" cy="545352"/>
          </a:xfrm>
          <a:prstGeom prst="rect">
            <a:avLst/>
          </a:prstGeom>
        </p:spPr>
      </p:pic>
    </p:spTree>
    <p:extLst>
      <p:ext uri="{BB962C8B-B14F-4D97-AF65-F5344CB8AC3E}">
        <p14:creationId xmlns:p14="http://schemas.microsoft.com/office/powerpoint/2010/main" val="2416890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182635797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5225088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6920945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vel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ra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395721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7A509-B8FC-F247-1146-4228ECCC02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8D7445-E7C3-84D8-E211-95CA69A6D5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01764A-A87C-2A93-05B9-BB70F6ABE735}"/>
              </a:ext>
            </a:extLst>
          </p:cNvPr>
          <p:cNvSpPr>
            <a:spLocks noGrp="1"/>
          </p:cNvSpPr>
          <p:nvPr>
            <p:ph type="dt" sz="half" idx="10"/>
          </p:nvPr>
        </p:nvSpPr>
        <p:spPr/>
        <p:txBody>
          <a:bodyPr/>
          <a:lstStyle/>
          <a:p>
            <a:fld id="{E5F72419-2D9D-2B46-B69F-571AEDC75B37}" type="datetimeFigureOut">
              <a:rPr lang="en-US" smtClean="0"/>
              <a:t>8/26/2022</a:t>
            </a:fld>
            <a:endParaRPr lang="en-US"/>
          </a:p>
        </p:txBody>
      </p:sp>
      <p:sp>
        <p:nvSpPr>
          <p:cNvPr id="5" name="Footer Placeholder 4">
            <a:extLst>
              <a:ext uri="{FF2B5EF4-FFF2-40B4-BE49-F238E27FC236}">
                <a16:creationId xmlns:a16="http://schemas.microsoft.com/office/drawing/2014/main" id="{012DF119-D9DE-43E8-73D1-D95FDFB25B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D1104-6C5A-B08B-661D-6E16E951B230}"/>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14299680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817638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12028067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6822990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500785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1973B9"/>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867327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405969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94858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1</a:t>
            </a:r>
          </a:p>
        </p:txBody>
      </p:sp>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p>
        </p:txBody>
      </p:sp>
    </p:spTree>
    <p:extLst>
      <p:ext uri="{BB962C8B-B14F-4D97-AF65-F5344CB8AC3E}">
        <p14:creationId xmlns:p14="http://schemas.microsoft.com/office/powerpoint/2010/main" val="38879005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screen">
              <a:extLst>
                <a:ext uri="{28A0092B-C50C-407E-A947-70E740481C1C}">
                  <a14:useLocalDpi xmlns:a14="http://schemas.microsoft.com/office/drawing/2010/main"/>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32943840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screen">
              <a:extLst>
                <a:ext uri="{28A0092B-C50C-407E-A947-70E740481C1C}">
                  <a14:useLocalDpi xmlns:a14="http://schemas.microsoft.com/office/drawing/2010/main"/>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8457395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9BA31-6B61-584B-2553-2F475795B0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C16D48-80FA-D825-EE13-75ECE6CB07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E8A393-E97D-0530-8A88-91FDD1961E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8F44C9-C3B3-6A83-FA81-B1DE80B3B08D}"/>
              </a:ext>
            </a:extLst>
          </p:cNvPr>
          <p:cNvSpPr>
            <a:spLocks noGrp="1"/>
          </p:cNvSpPr>
          <p:nvPr>
            <p:ph type="dt" sz="half" idx="10"/>
          </p:nvPr>
        </p:nvSpPr>
        <p:spPr/>
        <p:txBody>
          <a:bodyPr/>
          <a:lstStyle/>
          <a:p>
            <a:fld id="{E5F72419-2D9D-2B46-B69F-571AEDC75B37}" type="datetimeFigureOut">
              <a:rPr lang="en-US" smtClean="0"/>
              <a:t>8/26/2022</a:t>
            </a:fld>
            <a:endParaRPr lang="en-US"/>
          </a:p>
        </p:txBody>
      </p:sp>
      <p:sp>
        <p:nvSpPr>
          <p:cNvPr id="6" name="Footer Placeholder 5">
            <a:extLst>
              <a:ext uri="{FF2B5EF4-FFF2-40B4-BE49-F238E27FC236}">
                <a16:creationId xmlns:a16="http://schemas.microsoft.com/office/drawing/2014/main" id="{DB4960A2-4E29-DA55-8238-13DBC7B58B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809688-F23B-6058-D3E2-FB301D98151D}"/>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9033435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19447627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3520400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22206331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54113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141121228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24754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screen">
              <a:extLst>
                <a:ext uri="{28A0092B-C50C-407E-A947-70E740481C1C}">
                  <a14:useLocalDpi xmlns:a14="http://schemas.microsoft.com/office/drawing/2010/main"/>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0956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303112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618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11320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C22C-AD2C-83D9-9C10-2BD6B64B29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EF033D-704B-21B1-16F7-7DE5FA894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E72808-C7FB-FBAD-C06A-278429D824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2D10E6-FD38-C5BA-CF6C-7A06004BE7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962BC5-CDDB-911E-F066-48970DD134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25FC79-2C81-6B64-38F3-4BE38BA3DD36}"/>
              </a:ext>
            </a:extLst>
          </p:cNvPr>
          <p:cNvSpPr>
            <a:spLocks noGrp="1"/>
          </p:cNvSpPr>
          <p:nvPr>
            <p:ph type="dt" sz="half" idx="10"/>
          </p:nvPr>
        </p:nvSpPr>
        <p:spPr/>
        <p:txBody>
          <a:bodyPr/>
          <a:lstStyle/>
          <a:p>
            <a:fld id="{E5F72419-2D9D-2B46-B69F-571AEDC75B37}" type="datetimeFigureOut">
              <a:rPr lang="en-US" smtClean="0"/>
              <a:t>8/26/2022</a:t>
            </a:fld>
            <a:endParaRPr lang="en-US"/>
          </a:p>
        </p:txBody>
      </p:sp>
      <p:sp>
        <p:nvSpPr>
          <p:cNvPr id="8" name="Footer Placeholder 7">
            <a:extLst>
              <a:ext uri="{FF2B5EF4-FFF2-40B4-BE49-F238E27FC236}">
                <a16:creationId xmlns:a16="http://schemas.microsoft.com/office/drawing/2014/main" id="{B05DBBCC-B043-D548-05DA-6453BAEA74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2A6A38-6444-6433-6E00-C60C8D485F95}"/>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36711031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solidFill>
                  <a:schemeClr val="accent1"/>
                </a:solidFill>
              </a:defRPr>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15434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63093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6917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5581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97848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647085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997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42843313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73B9"/>
        </a:solidFill>
        <a:effectLst/>
      </p:bgPr>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1124468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tx2"/>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tx2"/>
                </a:solidFill>
                <a:latin typeface="+mj-lt"/>
              </a:defRPr>
            </a:lvl1pPr>
          </a:lstStyle>
          <a:p>
            <a:pPr lvl="0"/>
            <a:r>
              <a:rPr lang="en-US"/>
              <a:t>Title</a:t>
            </a:r>
          </a:p>
        </p:txBody>
      </p:sp>
    </p:spTree>
    <p:extLst>
      <p:ext uri="{BB962C8B-B14F-4D97-AF65-F5344CB8AC3E}">
        <p14:creationId xmlns:p14="http://schemas.microsoft.com/office/powerpoint/2010/main" val="1529877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6C8A-E749-51AA-3AD5-EA69A1B081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B94DAC-BCBB-813D-002E-8C02A8065116}"/>
              </a:ext>
            </a:extLst>
          </p:cNvPr>
          <p:cNvSpPr>
            <a:spLocks noGrp="1"/>
          </p:cNvSpPr>
          <p:nvPr>
            <p:ph type="dt" sz="half" idx="10"/>
          </p:nvPr>
        </p:nvSpPr>
        <p:spPr/>
        <p:txBody>
          <a:bodyPr/>
          <a:lstStyle/>
          <a:p>
            <a:fld id="{E5F72419-2D9D-2B46-B69F-571AEDC75B37}" type="datetimeFigureOut">
              <a:rPr lang="en-US" smtClean="0"/>
              <a:t>8/26/2022</a:t>
            </a:fld>
            <a:endParaRPr lang="en-US"/>
          </a:p>
        </p:txBody>
      </p:sp>
      <p:sp>
        <p:nvSpPr>
          <p:cNvPr id="4" name="Footer Placeholder 3">
            <a:extLst>
              <a:ext uri="{FF2B5EF4-FFF2-40B4-BE49-F238E27FC236}">
                <a16:creationId xmlns:a16="http://schemas.microsoft.com/office/drawing/2014/main" id="{34883845-B00E-045A-EDC1-1017EF1B0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3316A8-B62A-DCEE-913F-C19B7855EA9E}"/>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40771179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rgbClr val="1973B9">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772501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rgbClr val="1973B9"/>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282516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65285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DED5B-6758-4FF5-9234-48E7C15A6C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38A5AF-B73E-439F-8BF1-49C1912818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86AA75-7810-4884-8AA7-B3CB8DC4713A}"/>
              </a:ext>
            </a:extLst>
          </p:cNvPr>
          <p:cNvSpPr>
            <a:spLocks noGrp="1"/>
          </p:cNvSpPr>
          <p:nvPr>
            <p:ph type="dt" sz="half" idx="10"/>
          </p:nvPr>
        </p:nvSpPr>
        <p:spPr/>
        <p:txBody>
          <a:bodyPr/>
          <a:lstStyle/>
          <a:p>
            <a:fld id="{72F5548C-1686-426E-A2FE-B7D8483AE132}" type="datetimeFigureOut">
              <a:rPr lang="en-US" smtClean="0"/>
              <a:t>8/26/2022</a:t>
            </a:fld>
            <a:endParaRPr lang="en-US"/>
          </a:p>
        </p:txBody>
      </p:sp>
      <p:sp>
        <p:nvSpPr>
          <p:cNvPr id="5" name="Footer Placeholder 4">
            <a:extLst>
              <a:ext uri="{FF2B5EF4-FFF2-40B4-BE49-F238E27FC236}">
                <a16:creationId xmlns:a16="http://schemas.microsoft.com/office/drawing/2014/main" id="{CEDDB198-A1C9-4B55-AE83-595053DA8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39326-C1EC-48AE-BA65-5D61DB882F0E}"/>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23164005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6073-FD65-4039-ACBF-B16C1898B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9D4B77-D69E-4326-85AC-C32864A6A1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1348DE-C92B-4706-9D95-9835DF27A446}"/>
              </a:ext>
            </a:extLst>
          </p:cNvPr>
          <p:cNvSpPr>
            <a:spLocks noGrp="1"/>
          </p:cNvSpPr>
          <p:nvPr>
            <p:ph type="dt" sz="half" idx="10"/>
          </p:nvPr>
        </p:nvSpPr>
        <p:spPr/>
        <p:txBody>
          <a:bodyPr/>
          <a:lstStyle/>
          <a:p>
            <a:fld id="{72F5548C-1686-426E-A2FE-B7D8483AE132}" type="datetimeFigureOut">
              <a:rPr lang="en-US" smtClean="0"/>
              <a:t>8/26/2022</a:t>
            </a:fld>
            <a:endParaRPr lang="en-US"/>
          </a:p>
        </p:txBody>
      </p:sp>
      <p:sp>
        <p:nvSpPr>
          <p:cNvPr id="5" name="Footer Placeholder 4">
            <a:extLst>
              <a:ext uri="{FF2B5EF4-FFF2-40B4-BE49-F238E27FC236}">
                <a16:creationId xmlns:a16="http://schemas.microsoft.com/office/drawing/2014/main" id="{1566F76C-EE0B-4333-B4F6-5072547C28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41CA4-D5E7-4112-81A9-9A7F792B615F}"/>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32011143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D64E-1334-4A07-BCE5-75DF814427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7E027B-EBAA-4977-B9F8-69B5687841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B57227-B785-4668-9920-D031DA105D34}"/>
              </a:ext>
            </a:extLst>
          </p:cNvPr>
          <p:cNvSpPr>
            <a:spLocks noGrp="1"/>
          </p:cNvSpPr>
          <p:nvPr>
            <p:ph type="dt" sz="half" idx="10"/>
          </p:nvPr>
        </p:nvSpPr>
        <p:spPr/>
        <p:txBody>
          <a:bodyPr/>
          <a:lstStyle/>
          <a:p>
            <a:fld id="{72F5548C-1686-426E-A2FE-B7D8483AE132}" type="datetimeFigureOut">
              <a:rPr lang="en-US" smtClean="0"/>
              <a:t>8/26/2022</a:t>
            </a:fld>
            <a:endParaRPr lang="en-US"/>
          </a:p>
        </p:txBody>
      </p:sp>
      <p:sp>
        <p:nvSpPr>
          <p:cNvPr id="5" name="Footer Placeholder 4">
            <a:extLst>
              <a:ext uri="{FF2B5EF4-FFF2-40B4-BE49-F238E27FC236}">
                <a16:creationId xmlns:a16="http://schemas.microsoft.com/office/drawing/2014/main" id="{B99C3D2F-63A4-4DDB-ACBC-82C36182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A6123-A8E5-47D1-B75F-F55161B84251}"/>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7069591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A8C37-A3C4-49CD-8E96-47A26A1127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C2FD2E-FF5D-4920-BD21-D871E30021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A06E99-0948-47DE-B033-9FD054D2C8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774959-9C69-4CA6-8DDE-0F0139D93CB0}"/>
              </a:ext>
            </a:extLst>
          </p:cNvPr>
          <p:cNvSpPr>
            <a:spLocks noGrp="1"/>
          </p:cNvSpPr>
          <p:nvPr>
            <p:ph type="dt" sz="half" idx="10"/>
          </p:nvPr>
        </p:nvSpPr>
        <p:spPr/>
        <p:txBody>
          <a:bodyPr/>
          <a:lstStyle/>
          <a:p>
            <a:fld id="{72F5548C-1686-426E-A2FE-B7D8483AE132}" type="datetimeFigureOut">
              <a:rPr lang="en-US" smtClean="0"/>
              <a:t>8/26/2022</a:t>
            </a:fld>
            <a:endParaRPr lang="en-US"/>
          </a:p>
        </p:txBody>
      </p:sp>
      <p:sp>
        <p:nvSpPr>
          <p:cNvPr id="6" name="Footer Placeholder 5">
            <a:extLst>
              <a:ext uri="{FF2B5EF4-FFF2-40B4-BE49-F238E27FC236}">
                <a16:creationId xmlns:a16="http://schemas.microsoft.com/office/drawing/2014/main" id="{4D371DED-566A-4274-85A3-AB250A52A9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A0FFCC-528B-4765-87D0-8279AAC800E0}"/>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37540253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5636-ECDC-4809-8378-8834B544D6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8558EA-1284-4A23-BC17-D3B5A3BB1E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C30408-07BE-42BB-8410-02621D8BF5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B0090F-20C7-480D-B181-11213E7309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816E05-D604-4C12-B0AD-ED1CD0A59C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AAF21-A1B8-42BC-AC06-03A04F793B60}"/>
              </a:ext>
            </a:extLst>
          </p:cNvPr>
          <p:cNvSpPr>
            <a:spLocks noGrp="1"/>
          </p:cNvSpPr>
          <p:nvPr>
            <p:ph type="dt" sz="half" idx="10"/>
          </p:nvPr>
        </p:nvSpPr>
        <p:spPr/>
        <p:txBody>
          <a:bodyPr/>
          <a:lstStyle/>
          <a:p>
            <a:fld id="{72F5548C-1686-426E-A2FE-B7D8483AE132}" type="datetimeFigureOut">
              <a:rPr lang="en-US" smtClean="0"/>
              <a:t>8/26/2022</a:t>
            </a:fld>
            <a:endParaRPr lang="en-US"/>
          </a:p>
        </p:txBody>
      </p:sp>
      <p:sp>
        <p:nvSpPr>
          <p:cNvPr id="8" name="Footer Placeholder 7">
            <a:extLst>
              <a:ext uri="{FF2B5EF4-FFF2-40B4-BE49-F238E27FC236}">
                <a16:creationId xmlns:a16="http://schemas.microsoft.com/office/drawing/2014/main" id="{22B2AD6A-FACF-4C0D-925F-877CA5051E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05E23C-7C22-4962-854D-C650FA5E0928}"/>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11847770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00D6-2CC2-4DFB-8B04-1715B493D6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4D8C1A-F3E0-41A3-9EAA-32DCC0A757BE}"/>
              </a:ext>
            </a:extLst>
          </p:cNvPr>
          <p:cNvSpPr>
            <a:spLocks noGrp="1"/>
          </p:cNvSpPr>
          <p:nvPr>
            <p:ph type="dt" sz="half" idx="10"/>
          </p:nvPr>
        </p:nvSpPr>
        <p:spPr/>
        <p:txBody>
          <a:bodyPr/>
          <a:lstStyle/>
          <a:p>
            <a:fld id="{72F5548C-1686-426E-A2FE-B7D8483AE132}" type="datetimeFigureOut">
              <a:rPr lang="en-US" smtClean="0"/>
              <a:t>8/26/2022</a:t>
            </a:fld>
            <a:endParaRPr lang="en-US"/>
          </a:p>
        </p:txBody>
      </p:sp>
      <p:sp>
        <p:nvSpPr>
          <p:cNvPr id="4" name="Footer Placeholder 3">
            <a:extLst>
              <a:ext uri="{FF2B5EF4-FFF2-40B4-BE49-F238E27FC236}">
                <a16:creationId xmlns:a16="http://schemas.microsoft.com/office/drawing/2014/main" id="{FD283B32-3602-466B-945A-E4473B8983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6CB10C8-E4A8-4186-8D28-F5F44C28EEA4}"/>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10182464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3E1D88-7CBF-493D-A026-DF12708D261E}"/>
              </a:ext>
            </a:extLst>
          </p:cNvPr>
          <p:cNvSpPr>
            <a:spLocks noGrp="1"/>
          </p:cNvSpPr>
          <p:nvPr>
            <p:ph type="dt" sz="half" idx="10"/>
          </p:nvPr>
        </p:nvSpPr>
        <p:spPr/>
        <p:txBody>
          <a:bodyPr/>
          <a:lstStyle/>
          <a:p>
            <a:fld id="{72F5548C-1686-426E-A2FE-B7D8483AE132}" type="datetimeFigureOut">
              <a:rPr lang="en-US" smtClean="0"/>
              <a:t>8/26/2022</a:t>
            </a:fld>
            <a:endParaRPr lang="en-US"/>
          </a:p>
        </p:txBody>
      </p:sp>
      <p:sp>
        <p:nvSpPr>
          <p:cNvPr id="3" name="Footer Placeholder 2">
            <a:extLst>
              <a:ext uri="{FF2B5EF4-FFF2-40B4-BE49-F238E27FC236}">
                <a16:creationId xmlns:a16="http://schemas.microsoft.com/office/drawing/2014/main" id="{3766AA7D-1DC1-4FB1-ADCB-A58C420340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3C61FF-2500-49F7-8142-F1BDCD5E7A56}"/>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2429777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DD2B76-0C4D-1275-CFB7-78D2C43E14F6}"/>
              </a:ext>
            </a:extLst>
          </p:cNvPr>
          <p:cNvSpPr>
            <a:spLocks noGrp="1"/>
          </p:cNvSpPr>
          <p:nvPr>
            <p:ph type="dt" sz="half" idx="10"/>
          </p:nvPr>
        </p:nvSpPr>
        <p:spPr/>
        <p:txBody>
          <a:bodyPr/>
          <a:lstStyle/>
          <a:p>
            <a:fld id="{E5F72419-2D9D-2B46-B69F-571AEDC75B37}" type="datetimeFigureOut">
              <a:rPr lang="en-US" smtClean="0"/>
              <a:t>8/26/2022</a:t>
            </a:fld>
            <a:endParaRPr lang="en-US"/>
          </a:p>
        </p:txBody>
      </p:sp>
      <p:sp>
        <p:nvSpPr>
          <p:cNvPr id="3" name="Footer Placeholder 2">
            <a:extLst>
              <a:ext uri="{FF2B5EF4-FFF2-40B4-BE49-F238E27FC236}">
                <a16:creationId xmlns:a16="http://schemas.microsoft.com/office/drawing/2014/main" id="{EEE0F58C-B7E8-80F0-2CDF-F4D6B68CA8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3DB39C-1448-42FE-658A-A6C6E6F399A7}"/>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16041952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DEB4-5DB5-417C-B602-5098F8EA2D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C5B4A9-44D6-4B37-95EA-8B7364D2E2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99635C-620F-4EB8-9E36-73A40F4BA8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5E03C3-6AFC-4B09-B30D-B182CB00CDF5}"/>
              </a:ext>
            </a:extLst>
          </p:cNvPr>
          <p:cNvSpPr>
            <a:spLocks noGrp="1"/>
          </p:cNvSpPr>
          <p:nvPr>
            <p:ph type="dt" sz="half" idx="10"/>
          </p:nvPr>
        </p:nvSpPr>
        <p:spPr/>
        <p:txBody>
          <a:bodyPr/>
          <a:lstStyle/>
          <a:p>
            <a:fld id="{72F5548C-1686-426E-A2FE-B7D8483AE132}" type="datetimeFigureOut">
              <a:rPr lang="en-US" smtClean="0"/>
              <a:t>8/26/2022</a:t>
            </a:fld>
            <a:endParaRPr lang="en-US"/>
          </a:p>
        </p:txBody>
      </p:sp>
      <p:sp>
        <p:nvSpPr>
          <p:cNvPr id="6" name="Footer Placeholder 5">
            <a:extLst>
              <a:ext uri="{FF2B5EF4-FFF2-40B4-BE49-F238E27FC236}">
                <a16:creationId xmlns:a16="http://schemas.microsoft.com/office/drawing/2014/main" id="{C1880F1C-B386-4FFF-9353-6EE302232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BEFCA3-EC11-457E-A1F4-3DE9C2512EB4}"/>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175120843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C9ED-A0A2-435F-BFFE-7A568E9C51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832B52-7135-4DC9-BEBD-06709DB3DA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C0C1D1-460C-4EF4-9510-E181A5E99D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44863-8729-44B2-B420-8F4CD2977470}"/>
              </a:ext>
            </a:extLst>
          </p:cNvPr>
          <p:cNvSpPr>
            <a:spLocks noGrp="1"/>
          </p:cNvSpPr>
          <p:nvPr>
            <p:ph type="dt" sz="half" idx="10"/>
          </p:nvPr>
        </p:nvSpPr>
        <p:spPr/>
        <p:txBody>
          <a:bodyPr/>
          <a:lstStyle/>
          <a:p>
            <a:fld id="{72F5548C-1686-426E-A2FE-B7D8483AE132}" type="datetimeFigureOut">
              <a:rPr lang="en-US" smtClean="0"/>
              <a:t>8/26/2022</a:t>
            </a:fld>
            <a:endParaRPr lang="en-US"/>
          </a:p>
        </p:txBody>
      </p:sp>
      <p:sp>
        <p:nvSpPr>
          <p:cNvPr id="6" name="Footer Placeholder 5">
            <a:extLst>
              <a:ext uri="{FF2B5EF4-FFF2-40B4-BE49-F238E27FC236}">
                <a16:creationId xmlns:a16="http://schemas.microsoft.com/office/drawing/2014/main" id="{6862B2F2-CBB1-4D07-97FA-00B617465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FB04C2-0E50-45F8-BDF7-C77A73768732}"/>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320236023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8FFE4-CE20-4F2D-BADC-BAA98112D1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15A29B-F5B0-4B21-9B5A-CC6892565B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1F41D9-773B-423D-BC91-994E7B76D3F2}"/>
              </a:ext>
            </a:extLst>
          </p:cNvPr>
          <p:cNvSpPr>
            <a:spLocks noGrp="1"/>
          </p:cNvSpPr>
          <p:nvPr>
            <p:ph type="dt" sz="half" idx="10"/>
          </p:nvPr>
        </p:nvSpPr>
        <p:spPr/>
        <p:txBody>
          <a:bodyPr/>
          <a:lstStyle/>
          <a:p>
            <a:fld id="{72F5548C-1686-426E-A2FE-B7D8483AE132}" type="datetimeFigureOut">
              <a:rPr lang="en-US" smtClean="0"/>
              <a:t>8/26/2022</a:t>
            </a:fld>
            <a:endParaRPr lang="en-US"/>
          </a:p>
        </p:txBody>
      </p:sp>
      <p:sp>
        <p:nvSpPr>
          <p:cNvPr id="5" name="Footer Placeholder 4">
            <a:extLst>
              <a:ext uri="{FF2B5EF4-FFF2-40B4-BE49-F238E27FC236}">
                <a16:creationId xmlns:a16="http://schemas.microsoft.com/office/drawing/2014/main" id="{003DF72A-1A12-4FAD-99C9-4BFE775657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E1701F-623A-4EA1-B183-3BF56E15A874}"/>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93233679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AE5F44-AF38-43A0-A754-7453DDC30E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D66888-D8C8-485D-B5DD-BCD3A9BFAF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EB2072-9CD0-43A2-8E70-ADE66AC66540}"/>
              </a:ext>
            </a:extLst>
          </p:cNvPr>
          <p:cNvSpPr>
            <a:spLocks noGrp="1"/>
          </p:cNvSpPr>
          <p:nvPr>
            <p:ph type="dt" sz="half" idx="10"/>
          </p:nvPr>
        </p:nvSpPr>
        <p:spPr/>
        <p:txBody>
          <a:bodyPr/>
          <a:lstStyle/>
          <a:p>
            <a:fld id="{72F5548C-1686-426E-A2FE-B7D8483AE132}" type="datetimeFigureOut">
              <a:rPr lang="en-US" smtClean="0"/>
              <a:t>8/26/2022</a:t>
            </a:fld>
            <a:endParaRPr lang="en-US"/>
          </a:p>
        </p:txBody>
      </p:sp>
      <p:sp>
        <p:nvSpPr>
          <p:cNvPr id="5" name="Footer Placeholder 4">
            <a:extLst>
              <a:ext uri="{FF2B5EF4-FFF2-40B4-BE49-F238E27FC236}">
                <a16:creationId xmlns:a16="http://schemas.microsoft.com/office/drawing/2014/main" id="{67BFC98A-DF59-4CC7-BEDC-67556055E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4DE5E5-4B44-4C62-8C46-50D6FA4C184C}"/>
              </a:ext>
            </a:extLst>
          </p:cNvPr>
          <p:cNvSpPr>
            <a:spLocks noGrp="1"/>
          </p:cNvSpPr>
          <p:nvPr>
            <p:ph type="sldNum" sz="quarter" idx="12"/>
          </p:nvPr>
        </p:nvSpPr>
        <p:spPr/>
        <p:txBody>
          <a:bodyPr/>
          <a:lstStyle/>
          <a:p>
            <a:fld id="{90AFC7FF-2631-443D-9D3F-16EE1AA4DF70}" type="slidenum">
              <a:rPr lang="en-US" smtClean="0"/>
              <a:t>‹#›</a:t>
            </a:fld>
            <a:endParaRPr lang="en-US"/>
          </a:p>
        </p:txBody>
      </p:sp>
    </p:spTree>
    <p:extLst>
      <p:ext uri="{BB962C8B-B14F-4D97-AF65-F5344CB8AC3E}">
        <p14:creationId xmlns:p14="http://schemas.microsoft.com/office/powerpoint/2010/main" val="20658623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258812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1AF8A-57D9-E1B2-789A-7691FB0754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3E89A9-B0ED-AB5D-F202-4ABA680A15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B40ADB-3A24-305E-C170-8714FF626E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227DF0-C3C7-F648-A847-8B1AEFF6D832}"/>
              </a:ext>
            </a:extLst>
          </p:cNvPr>
          <p:cNvSpPr>
            <a:spLocks noGrp="1"/>
          </p:cNvSpPr>
          <p:nvPr>
            <p:ph type="dt" sz="half" idx="10"/>
          </p:nvPr>
        </p:nvSpPr>
        <p:spPr/>
        <p:txBody>
          <a:bodyPr/>
          <a:lstStyle/>
          <a:p>
            <a:fld id="{E5F72419-2D9D-2B46-B69F-571AEDC75B37}" type="datetimeFigureOut">
              <a:rPr lang="en-US" smtClean="0"/>
              <a:t>8/26/2022</a:t>
            </a:fld>
            <a:endParaRPr lang="en-US"/>
          </a:p>
        </p:txBody>
      </p:sp>
      <p:sp>
        <p:nvSpPr>
          <p:cNvPr id="6" name="Footer Placeholder 5">
            <a:extLst>
              <a:ext uri="{FF2B5EF4-FFF2-40B4-BE49-F238E27FC236}">
                <a16:creationId xmlns:a16="http://schemas.microsoft.com/office/drawing/2014/main" id="{41C8F89B-2A62-1863-BFDE-D397F380FD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45ADE0-0E07-2493-7F56-6E8F3C92D9EC}"/>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2373846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14159-FB38-0A13-62B1-FC8090F02A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1C7A61-1D3E-2352-2989-B8CC765E81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A18254-DAE0-C463-2D97-A2B2C1C478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8B643-49BE-A9F5-B241-E82388FC66B2}"/>
              </a:ext>
            </a:extLst>
          </p:cNvPr>
          <p:cNvSpPr>
            <a:spLocks noGrp="1"/>
          </p:cNvSpPr>
          <p:nvPr>
            <p:ph type="dt" sz="half" idx="10"/>
          </p:nvPr>
        </p:nvSpPr>
        <p:spPr/>
        <p:txBody>
          <a:bodyPr/>
          <a:lstStyle/>
          <a:p>
            <a:fld id="{E5F72419-2D9D-2B46-B69F-571AEDC75B37}" type="datetimeFigureOut">
              <a:rPr lang="en-US" smtClean="0"/>
              <a:t>8/26/2022</a:t>
            </a:fld>
            <a:endParaRPr lang="en-US"/>
          </a:p>
        </p:txBody>
      </p:sp>
      <p:sp>
        <p:nvSpPr>
          <p:cNvPr id="6" name="Footer Placeholder 5">
            <a:extLst>
              <a:ext uri="{FF2B5EF4-FFF2-40B4-BE49-F238E27FC236}">
                <a16:creationId xmlns:a16="http://schemas.microsoft.com/office/drawing/2014/main" id="{B9D38D96-1DBF-B556-9FC3-0250E18B9D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643BE6-AD5D-4720-B4B0-D4A397C69276}"/>
              </a:ext>
            </a:extLst>
          </p:cNvPr>
          <p:cNvSpPr>
            <a:spLocks noGrp="1"/>
          </p:cNvSpPr>
          <p:nvPr>
            <p:ph type="sldNum" sz="quarter" idx="12"/>
          </p:nvPr>
        </p:nvSpPr>
        <p:spPr/>
        <p:txBody>
          <a:bodyPr/>
          <a:lstStyle/>
          <a:p>
            <a:fld id="{27C59405-C599-914D-B659-4B08273FDA72}" type="slidenum">
              <a:rPr lang="en-US" smtClean="0"/>
              <a:t>‹#›</a:t>
            </a:fld>
            <a:endParaRPr lang="en-US"/>
          </a:p>
        </p:txBody>
      </p:sp>
    </p:spTree>
    <p:extLst>
      <p:ext uri="{BB962C8B-B14F-4D97-AF65-F5344CB8AC3E}">
        <p14:creationId xmlns:p14="http://schemas.microsoft.com/office/powerpoint/2010/main" val="334554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theme" Target="../theme/theme2.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51" Type="http://schemas.openxmlformats.org/officeDocument/2006/relationships/image" Target="../media/image1.emf"/><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3.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43BA3D-957C-F785-E155-6FE131F9C4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E1433C-AEFC-740B-7D3C-0B37CA9888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281244-7645-4B49-7E01-690F6ED84F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72419-2D9D-2B46-B69F-571AEDC75B37}" type="datetimeFigureOut">
              <a:rPr lang="en-US" smtClean="0"/>
              <a:t>8/26/2022</a:t>
            </a:fld>
            <a:endParaRPr lang="en-US"/>
          </a:p>
        </p:txBody>
      </p:sp>
      <p:sp>
        <p:nvSpPr>
          <p:cNvPr id="5" name="Footer Placeholder 4">
            <a:extLst>
              <a:ext uri="{FF2B5EF4-FFF2-40B4-BE49-F238E27FC236}">
                <a16:creationId xmlns:a16="http://schemas.microsoft.com/office/drawing/2014/main" id="{D4D8A305-2027-F426-8717-5C5B5AAFD5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DE389E-DA22-9AE5-06FE-B8DE536510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59405-C599-914D-B659-4B08273FDA72}" type="slidenum">
              <a:rPr lang="en-US" smtClean="0"/>
              <a:t>‹#›</a:t>
            </a:fld>
            <a:endParaRPr lang="en-US"/>
          </a:p>
        </p:txBody>
      </p:sp>
    </p:spTree>
    <p:extLst>
      <p:ext uri="{BB962C8B-B14F-4D97-AF65-F5344CB8AC3E}">
        <p14:creationId xmlns:p14="http://schemas.microsoft.com/office/powerpoint/2010/main" val="2932580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284523100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 id="2147483706" r:id="rId41"/>
    <p:sldLayoutId id="2147483707" r:id="rId42"/>
    <p:sldLayoutId id="2147483708" r:id="rId43"/>
    <p:sldLayoutId id="2147483709" r:id="rId44"/>
    <p:sldLayoutId id="2147483710" r:id="rId45"/>
    <p:sldLayoutId id="2147483711" r:id="rId46"/>
    <p:sldLayoutId id="2147483712" r:id="rId47"/>
    <p:sldLayoutId id="2147483713" r:id="rId48"/>
    <p:sldLayoutId id="2147483714" r:id="rId49"/>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7B7F72-4C11-48B9-9509-90F89C9A89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B22E39-3A5B-457E-B253-6179E1F6D8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587562-BBE1-4DCC-B6A6-7FF99B9494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5548C-1686-426E-A2FE-B7D8483AE132}" type="datetimeFigureOut">
              <a:rPr lang="en-US" smtClean="0"/>
              <a:t>8/26/2022</a:t>
            </a:fld>
            <a:endParaRPr lang="en-US"/>
          </a:p>
        </p:txBody>
      </p:sp>
      <p:sp>
        <p:nvSpPr>
          <p:cNvPr id="5" name="Footer Placeholder 4">
            <a:extLst>
              <a:ext uri="{FF2B5EF4-FFF2-40B4-BE49-F238E27FC236}">
                <a16:creationId xmlns:a16="http://schemas.microsoft.com/office/drawing/2014/main" id="{05001198-74CC-4DC3-8E15-6422F7ABFE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563EBC-2E4B-4B42-B393-CB4697B3DE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AFC7FF-2631-443D-9D3F-16EE1AA4DF70}" type="slidenum">
              <a:rPr lang="en-US" smtClean="0"/>
              <a:t>‹#›</a:t>
            </a:fld>
            <a:endParaRPr lang="en-US"/>
          </a:p>
        </p:txBody>
      </p:sp>
    </p:spTree>
    <p:extLst>
      <p:ext uri="{BB962C8B-B14F-4D97-AF65-F5344CB8AC3E}">
        <p14:creationId xmlns:p14="http://schemas.microsoft.com/office/powerpoint/2010/main" val="38113081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AzureAD/microsoft-authentication-library-for-js/blob/dev/lib/msal-browser/README#prerequisites"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login.microsoftonline.com/14c2f153-90a7-4689-9db7-9543bf084dad/v2.0"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aka.ms/IDDevCommunityCallSurvey" TargetMode="External"/><Relationship Id="rId5" Type="http://schemas.openxmlformats.org/officeDocument/2006/relationships/image" Target="../media/image34.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hyperlink" Target="https://cheatsheetseries.owasp.org/cheatsheets/Cross_Site_Scripting_Prevention_Cheat_Sheet.html"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62.xml"/><Relationship Id="rId5" Type="http://schemas.openxmlformats.org/officeDocument/2006/relationships/image" Target="../media/image37.png"/><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hyperlink" Target="https://docs.microsoft.com/en-us/azure/active-directory/develop/msal-js-sso" TargetMode="External"/><Relationship Id="rId3" Type="http://schemas.openxmlformats.org/officeDocument/2006/relationships/hyperlink" Target="https://github.com/AzureAD/microsoft-authentication-library-for-js/tree/dev/lib/msal-browser/docs" TargetMode="External"/><Relationship Id="rId7" Type="http://schemas.openxmlformats.org/officeDocument/2006/relationships/hyperlink" Target="https://docs.microsoft.com/en-us/azure/active-directory/develop/v2-oauth2-auth-code-flow" TargetMode="External"/><Relationship Id="rId2" Type="http://schemas.openxmlformats.org/officeDocument/2006/relationships/hyperlink" Target="https://github.com/AzureAD/microsoft-authentication-library-for-js" TargetMode="External"/><Relationship Id="rId1" Type="http://schemas.openxmlformats.org/officeDocument/2006/relationships/slideLayout" Target="../slideLayouts/slideLayout12.xml"/><Relationship Id="rId6" Type="http://schemas.openxmlformats.org/officeDocument/2006/relationships/hyperlink" Target="https://aka.ms/msalangulartutorial" TargetMode="External"/><Relationship Id="rId11" Type="http://schemas.openxmlformats.org/officeDocument/2006/relationships/hyperlink" Target="https://cheatsheetseries.owasp.org/cheatsheets/Cross_Site_Scripting_Prevention_Cheat_Sheet.html" TargetMode="External"/><Relationship Id="rId5" Type="http://schemas.openxmlformats.org/officeDocument/2006/relationships/hyperlink" Target="https://github.com/AzureAD/microsoft-authentication-library-for-js/tree/dev/samples/msal-angular-v2-samples" TargetMode="External"/><Relationship Id="rId10" Type="http://schemas.openxmlformats.org/officeDocument/2006/relationships/hyperlink" Target="https://docs.microsoft.com/azure/active-directory/develop/sample-v2-code" TargetMode="External"/><Relationship Id="rId4" Type="http://schemas.openxmlformats.org/officeDocument/2006/relationships/hyperlink" Target="https://github.com/AzureAD/microsoft-authentication-library-for-js/tree/dev/lib/msal-angular/docs" TargetMode="External"/><Relationship Id="rId9" Type="http://schemas.openxmlformats.org/officeDocument/2006/relationships/hyperlink" Target="https://docs.microsoft.com/en-us/azure/active-directory/conditional-access/concept-continuous-access-evaluation"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9.xml"/><Relationship Id="rId1" Type="http://schemas.openxmlformats.org/officeDocument/2006/relationships/slideLayout" Target="../slideLayouts/slideLayout74.xml"/><Relationship Id="rId5" Type="http://schemas.openxmlformats.org/officeDocument/2006/relationships/hyperlink" Target="https://aka.ms/IDDevCommunityCalendar" TargetMode="External"/><Relationship Id="rId4" Type="http://schemas.openxmlformats.org/officeDocument/2006/relationships/hyperlink" Target="https://aka.ms/IDDevCommunityCallSurve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hyperlink" Target="https://www.youtube.com/watch?v=7oPSL5wWeS0&amp;list=PLgvXBHBG-cGMUh0sUHwvoZxkQeWL-llXJ&amp;index=12&amp;ab_channel=Microsoft365Community"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FE0B71B-EA95-45BE-9F03-09D3D27C2BB8}"/>
              </a:ext>
            </a:extLst>
          </p:cNvPr>
          <p:cNvSpPr>
            <a:spLocks noGrp="1"/>
          </p:cNvSpPr>
          <p:nvPr>
            <p:ph type="body" sz="quarter" idx="10"/>
          </p:nvPr>
        </p:nvSpPr>
        <p:spPr/>
        <p:txBody>
          <a:bodyPr/>
          <a:lstStyle/>
          <a:p>
            <a:r>
              <a:rPr lang="en-US"/>
              <a:t>Microsoft identity platform</a:t>
            </a:r>
          </a:p>
        </p:txBody>
      </p:sp>
      <p:sp>
        <p:nvSpPr>
          <p:cNvPr id="11" name="Text Placeholder 10">
            <a:extLst>
              <a:ext uri="{FF2B5EF4-FFF2-40B4-BE49-F238E27FC236}">
                <a16:creationId xmlns:a16="http://schemas.microsoft.com/office/drawing/2014/main" id="{D99FFF69-12BF-4827-B2FB-62D556F0312E}"/>
              </a:ext>
            </a:extLst>
          </p:cNvPr>
          <p:cNvSpPr>
            <a:spLocks noGrp="1"/>
          </p:cNvSpPr>
          <p:nvPr>
            <p:ph type="body" sz="quarter" idx="13"/>
          </p:nvPr>
        </p:nvSpPr>
        <p:spPr/>
        <p:txBody>
          <a:bodyPr lIns="0" tIns="0" rIns="0" bIns="0" anchor="t">
            <a:normAutofit lnSpcReduction="10000"/>
          </a:bodyPr>
          <a:lstStyle/>
          <a:p>
            <a:r>
              <a:rPr lang="tr-TR" sz="2100">
                <a:latin typeface="Segoe UI"/>
                <a:cs typeface="Segoe UI"/>
              </a:rPr>
              <a:t>August 18</a:t>
            </a:r>
            <a:r>
              <a:rPr lang="en-US" sz="2100">
                <a:latin typeface="Segoe UI"/>
                <a:cs typeface="Segoe UI"/>
              </a:rPr>
              <a:t>, 2022 | 9:00AM PST</a:t>
            </a:r>
          </a:p>
        </p:txBody>
      </p:sp>
      <p:sp>
        <p:nvSpPr>
          <p:cNvPr id="10" name="Text Placeholder 9">
            <a:extLst>
              <a:ext uri="{FF2B5EF4-FFF2-40B4-BE49-F238E27FC236}">
                <a16:creationId xmlns:a16="http://schemas.microsoft.com/office/drawing/2014/main" id="{D64CD346-6F08-4464-808B-FEC0A5DAD6AF}"/>
              </a:ext>
            </a:extLst>
          </p:cNvPr>
          <p:cNvSpPr>
            <a:spLocks noGrp="1"/>
          </p:cNvSpPr>
          <p:nvPr>
            <p:ph type="body" sz="quarter" idx="12"/>
          </p:nvPr>
        </p:nvSpPr>
        <p:spPr/>
        <p:txBody>
          <a:bodyPr lIns="0" tIns="0" rIns="0" bIns="0" anchor="t"/>
          <a:lstStyle/>
          <a:p>
            <a:r>
              <a:rPr lang="en-US">
                <a:latin typeface="Segoe UI Semibold"/>
                <a:cs typeface="Segoe UI Semibold"/>
              </a:rPr>
              <a:t>Developer community call</a:t>
            </a:r>
          </a:p>
        </p:txBody>
      </p:sp>
      <p:sp>
        <p:nvSpPr>
          <p:cNvPr id="9" name="Text Placeholder 8">
            <a:extLst>
              <a:ext uri="{FF2B5EF4-FFF2-40B4-BE49-F238E27FC236}">
                <a16:creationId xmlns:a16="http://schemas.microsoft.com/office/drawing/2014/main" id="{3B5E6D8F-93E5-4155-9CE8-7A9A7F9F7484}"/>
              </a:ext>
            </a:extLst>
          </p:cNvPr>
          <p:cNvSpPr>
            <a:spLocks noGrp="1"/>
          </p:cNvSpPr>
          <p:nvPr>
            <p:ph type="body" sz="quarter" idx="11"/>
          </p:nvPr>
        </p:nvSpPr>
        <p:spPr>
          <a:xfrm>
            <a:off x="426720" y="2966227"/>
            <a:ext cx="7136958" cy="2043113"/>
          </a:xfrm>
        </p:spPr>
        <p:txBody>
          <a:bodyPr lIns="0" tIns="0" rIns="0" bIns="0" anchor="t">
            <a:normAutofit/>
          </a:bodyPr>
          <a:lstStyle/>
          <a:p>
            <a:r>
              <a:rPr lang="en-US" sz="3600" b="0" i="0">
                <a:effectLst/>
                <a:latin typeface="-apple-system"/>
              </a:rPr>
              <a:t>Deep dive on using MSAL.</a:t>
            </a:r>
            <a:r>
              <a:rPr lang="tr-TR" sz="3600" b="0" i="0">
                <a:effectLst/>
                <a:latin typeface="-apple-system"/>
              </a:rPr>
              <a:t>js</a:t>
            </a:r>
            <a:r>
              <a:rPr lang="en-US" sz="3600" b="0" i="0">
                <a:effectLst/>
                <a:latin typeface="-apple-system"/>
              </a:rPr>
              <a:t> to integrate </a:t>
            </a:r>
            <a:r>
              <a:rPr lang="tr-TR" sz="3600" b="0" i="0">
                <a:effectLst/>
                <a:latin typeface="-apple-system"/>
              </a:rPr>
              <a:t>Angular</a:t>
            </a:r>
            <a:r>
              <a:rPr lang="en-US" sz="3600" b="0" i="0">
                <a:effectLst/>
                <a:latin typeface="-apple-system"/>
              </a:rPr>
              <a:t> </a:t>
            </a:r>
            <a:r>
              <a:rPr lang="tr-TR" sz="3600" b="0" i="0">
                <a:effectLst/>
                <a:latin typeface="-apple-system"/>
              </a:rPr>
              <a:t>s</a:t>
            </a:r>
            <a:r>
              <a:rPr lang="en-US" sz="3600" b="0" i="0">
                <a:effectLst/>
                <a:latin typeface="-apple-system"/>
              </a:rPr>
              <a:t>ingle-page application</a:t>
            </a:r>
            <a:r>
              <a:rPr lang="tr-TR" sz="3600" b="0" i="0">
                <a:effectLst/>
                <a:latin typeface="-apple-system"/>
              </a:rPr>
              <a:t>s</a:t>
            </a:r>
            <a:r>
              <a:rPr lang="en-US" sz="3600" b="0" i="0">
                <a:effectLst/>
                <a:latin typeface="-apple-system"/>
              </a:rPr>
              <a:t> with Azure AD</a:t>
            </a:r>
            <a:endParaRPr lang="en-US" sz="4250"/>
          </a:p>
        </p:txBody>
      </p:sp>
      <p:sp>
        <p:nvSpPr>
          <p:cNvPr id="6" name="Text Placeholder 11">
            <a:extLst>
              <a:ext uri="{FF2B5EF4-FFF2-40B4-BE49-F238E27FC236}">
                <a16:creationId xmlns:a16="http://schemas.microsoft.com/office/drawing/2014/main" id="{E3F0DFAF-0744-4921-86B9-E50F16C820B9}"/>
              </a:ext>
            </a:extLst>
          </p:cNvPr>
          <p:cNvSpPr txBox="1">
            <a:spLocks/>
          </p:cNvSpPr>
          <p:nvPr/>
        </p:nvSpPr>
        <p:spPr>
          <a:xfrm>
            <a:off x="7316158" y="3987783"/>
            <a:ext cx="3764971" cy="865092"/>
          </a:xfrm>
          <a:prstGeom prst="rect">
            <a:avLst/>
          </a:prstGeom>
        </p:spPr>
        <p:txBody>
          <a:bodyPr lIns="91440" tIns="45720" rIns="91440" bIns="45720" anchor="t"/>
          <a:lstStyle>
            <a:lvl1pPr marL="0" indent="0" algn="ctr" defTabSz="812820" rtl="0" eaLnBrk="1" latinLnBrk="0" hangingPunct="1">
              <a:lnSpc>
                <a:spcPct val="90000"/>
              </a:lnSpc>
              <a:spcBef>
                <a:spcPts val="889"/>
              </a:spcBef>
              <a:buFont typeface="Arial" panose="020B0604020202020204" pitchFamily="34" charset="0"/>
              <a:buNone/>
              <a:defRPr sz="2489" kern="1200">
                <a:solidFill>
                  <a:schemeClr val="bg1"/>
                </a:solidFill>
                <a:latin typeface="Segoe UI" panose="020B0502040204020203" pitchFamily="34" charset="0"/>
                <a:ea typeface="+mn-ea"/>
                <a:cs typeface="Segoe UI" panose="020B0502040204020203" pitchFamily="34" charset="0"/>
              </a:defRPr>
            </a:lvl1pPr>
            <a:lvl2pPr marL="406410" indent="0" algn="ctr" defTabSz="812820" rtl="0" eaLnBrk="1" latinLnBrk="0" hangingPunct="1">
              <a:lnSpc>
                <a:spcPct val="90000"/>
              </a:lnSpc>
              <a:spcBef>
                <a:spcPts val="444"/>
              </a:spcBef>
              <a:buFont typeface="Arial" panose="020B0604020202020204" pitchFamily="34" charset="0"/>
              <a:buNone/>
              <a:defRPr sz="2133" kern="1200">
                <a:solidFill>
                  <a:schemeClr val="bg1"/>
                </a:solidFill>
                <a:latin typeface="Segoe UI" panose="020B0502040204020203" pitchFamily="34" charset="0"/>
                <a:ea typeface="+mn-ea"/>
                <a:cs typeface="Segoe UI" panose="020B0502040204020203" pitchFamily="34" charset="0"/>
              </a:defRPr>
            </a:lvl2pPr>
            <a:lvl3pPr marL="812820" indent="0" algn="ctr" defTabSz="812820" rtl="0" eaLnBrk="1" latinLnBrk="0" hangingPunct="1">
              <a:lnSpc>
                <a:spcPct val="90000"/>
              </a:lnSpc>
              <a:spcBef>
                <a:spcPts val="444"/>
              </a:spcBef>
              <a:buFont typeface="Arial" panose="020B0604020202020204" pitchFamily="34" charset="0"/>
              <a:buNone/>
              <a:defRPr sz="1777" kern="1200">
                <a:solidFill>
                  <a:schemeClr val="bg1"/>
                </a:solidFill>
                <a:latin typeface="Segoe UI" panose="020B0502040204020203" pitchFamily="34" charset="0"/>
                <a:ea typeface="+mn-ea"/>
                <a:cs typeface="Segoe UI" panose="020B0502040204020203" pitchFamily="34" charset="0"/>
              </a:defRPr>
            </a:lvl3pPr>
            <a:lvl4pPr marL="1219230"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4pPr>
            <a:lvl5pPr marL="1625641"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endParaRPr lang="en-US"/>
          </a:p>
        </p:txBody>
      </p:sp>
      <p:sp>
        <p:nvSpPr>
          <p:cNvPr id="2" name="Text Placeholder 11">
            <a:extLst>
              <a:ext uri="{FF2B5EF4-FFF2-40B4-BE49-F238E27FC236}">
                <a16:creationId xmlns:a16="http://schemas.microsoft.com/office/drawing/2014/main" id="{8766D010-0D3D-776F-03F5-59B8675088CA}"/>
              </a:ext>
            </a:extLst>
          </p:cNvPr>
          <p:cNvSpPr txBox="1">
            <a:spLocks/>
          </p:cNvSpPr>
          <p:nvPr/>
        </p:nvSpPr>
        <p:spPr>
          <a:xfrm>
            <a:off x="9163904" y="1570734"/>
            <a:ext cx="2601376" cy="670003"/>
          </a:xfrm>
          <a:prstGeom prst="rect">
            <a:avLst/>
          </a:prstGeom>
        </p:spPr>
        <p:txBody>
          <a:bodyPr lIns="91440" tIns="45720" rIns="91440" bIns="45720" anchor="t"/>
          <a:lstStyle>
            <a:lvl1pPr marL="0" indent="0" algn="ctr" defTabSz="812820" rtl="0" eaLnBrk="1" latinLnBrk="0" hangingPunct="1">
              <a:lnSpc>
                <a:spcPct val="90000"/>
              </a:lnSpc>
              <a:spcBef>
                <a:spcPts val="889"/>
              </a:spcBef>
              <a:buFont typeface="Arial" panose="020B0604020202020204" pitchFamily="34" charset="0"/>
              <a:buNone/>
              <a:defRPr sz="2489" kern="1200">
                <a:solidFill>
                  <a:schemeClr val="bg1"/>
                </a:solidFill>
                <a:latin typeface="Segoe UI" panose="020B0502040204020203" pitchFamily="34" charset="0"/>
                <a:ea typeface="+mn-ea"/>
                <a:cs typeface="Segoe UI" panose="020B0502040204020203" pitchFamily="34" charset="0"/>
              </a:defRPr>
            </a:lvl1pPr>
            <a:lvl2pPr marL="406410" indent="0" algn="ctr" defTabSz="812820" rtl="0" eaLnBrk="1" latinLnBrk="0" hangingPunct="1">
              <a:lnSpc>
                <a:spcPct val="90000"/>
              </a:lnSpc>
              <a:spcBef>
                <a:spcPts val="444"/>
              </a:spcBef>
              <a:buFont typeface="Arial" panose="020B0604020202020204" pitchFamily="34" charset="0"/>
              <a:buNone/>
              <a:defRPr sz="2133" kern="1200">
                <a:solidFill>
                  <a:schemeClr val="bg1"/>
                </a:solidFill>
                <a:latin typeface="Segoe UI" panose="020B0502040204020203" pitchFamily="34" charset="0"/>
                <a:ea typeface="+mn-ea"/>
                <a:cs typeface="Segoe UI" panose="020B0502040204020203" pitchFamily="34" charset="0"/>
              </a:defRPr>
            </a:lvl2pPr>
            <a:lvl3pPr marL="812820" indent="0" algn="ctr" defTabSz="812820" rtl="0" eaLnBrk="1" latinLnBrk="0" hangingPunct="1">
              <a:lnSpc>
                <a:spcPct val="90000"/>
              </a:lnSpc>
              <a:spcBef>
                <a:spcPts val="444"/>
              </a:spcBef>
              <a:buFont typeface="Arial" panose="020B0604020202020204" pitchFamily="34" charset="0"/>
              <a:buNone/>
              <a:defRPr sz="1777" kern="1200">
                <a:solidFill>
                  <a:schemeClr val="bg1"/>
                </a:solidFill>
                <a:latin typeface="Segoe UI" panose="020B0502040204020203" pitchFamily="34" charset="0"/>
                <a:ea typeface="+mn-ea"/>
                <a:cs typeface="Segoe UI" panose="020B0502040204020203" pitchFamily="34" charset="0"/>
              </a:defRPr>
            </a:lvl3pPr>
            <a:lvl4pPr marL="1219230"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4pPr>
            <a:lvl5pPr marL="1625641"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r>
              <a:rPr lang="en-US" sz="1600" dirty="0" err="1">
                <a:latin typeface="Segoe UI"/>
                <a:cs typeface="Segoe UI"/>
              </a:rPr>
              <a:t>Doğan</a:t>
            </a:r>
            <a:r>
              <a:rPr lang="en-US" sz="1600" dirty="0">
                <a:latin typeface="Segoe UI"/>
                <a:cs typeface="Segoe UI"/>
              </a:rPr>
              <a:t> </a:t>
            </a:r>
            <a:r>
              <a:rPr lang="en-US" sz="1600" dirty="0" err="1">
                <a:latin typeface="Segoe UI"/>
                <a:cs typeface="Segoe UI"/>
              </a:rPr>
              <a:t>Erişen</a:t>
            </a:r>
            <a:endParaRPr lang="en-US" sz="1600" dirty="0">
              <a:latin typeface="Segoe UI"/>
              <a:cs typeface="Segoe UI"/>
            </a:endParaRPr>
          </a:p>
          <a:p>
            <a:r>
              <a:rPr lang="tr-TR" sz="1600" dirty="0">
                <a:latin typeface="Segoe UI"/>
                <a:cs typeface="Segoe UI"/>
              </a:rPr>
              <a:t>Software Engineer</a:t>
            </a:r>
            <a:endParaRPr lang="en-US" sz="1600" dirty="0">
              <a:latin typeface="Segoe UI"/>
              <a:cs typeface="Segoe UI"/>
            </a:endParaRPr>
          </a:p>
        </p:txBody>
      </p:sp>
      <p:sp>
        <p:nvSpPr>
          <p:cNvPr id="3" name="Text Placeholder 11">
            <a:extLst>
              <a:ext uri="{FF2B5EF4-FFF2-40B4-BE49-F238E27FC236}">
                <a16:creationId xmlns:a16="http://schemas.microsoft.com/office/drawing/2014/main" id="{B0C8DDAB-334B-1D6B-7540-1B5967431B76}"/>
              </a:ext>
            </a:extLst>
          </p:cNvPr>
          <p:cNvSpPr txBox="1">
            <a:spLocks/>
          </p:cNvSpPr>
          <p:nvPr/>
        </p:nvSpPr>
        <p:spPr>
          <a:xfrm>
            <a:off x="9193365" y="3510612"/>
            <a:ext cx="2601376" cy="670003"/>
          </a:xfrm>
          <a:prstGeom prst="rect">
            <a:avLst/>
          </a:prstGeom>
        </p:spPr>
        <p:txBody>
          <a:bodyPr lIns="91440" tIns="45720" rIns="91440" bIns="45720" anchor="t"/>
          <a:lstStyle>
            <a:lvl1pPr marL="0" indent="0" algn="ctr" defTabSz="812820" rtl="0" eaLnBrk="1" latinLnBrk="0" hangingPunct="1">
              <a:lnSpc>
                <a:spcPct val="90000"/>
              </a:lnSpc>
              <a:spcBef>
                <a:spcPts val="889"/>
              </a:spcBef>
              <a:buFont typeface="Arial" panose="020B0604020202020204" pitchFamily="34" charset="0"/>
              <a:buNone/>
              <a:defRPr sz="2489" kern="1200">
                <a:solidFill>
                  <a:schemeClr val="bg1"/>
                </a:solidFill>
                <a:latin typeface="Segoe UI" panose="020B0502040204020203" pitchFamily="34" charset="0"/>
                <a:ea typeface="+mn-ea"/>
                <a:cs typeface="Segoe UI" panose="020B0502040204020203" pitchFamily="34" charset="0"/>
              </a:defRPr>
            </a:lvl1pPr>
            <a:lvl2pPr marL="406410" indent="0" algn="ctr" defTabSz="812820" rtl="0" eaLnBrk="1" latinLnBrk="0" hangingPunct="1">
              <a:lnSpc>
                <a:spcPct val="90000"/>
              </a:lnSpc>
              <a:spcBef>
                <a:spcPts val="444"/>
              </a:spcBef>
              <a:buFont typeface="Arial" panose="020B0604020202020204" pitchFamily="34" charset="0"/>
              <a:buNone/>
              <a:defRPr sz="2133" kern="1200">
                <a:solidFill>
                  <a:schemeClr val="bg1"/>
                </a:solidFill>
                <a:latin typeface="Segoe UI" panose="020B0502040204020203" pitchFamily="34" charset="0"/>
                <a:ea typeface="+mn-ea"/>
                <a:cs typeface="Segoe UI" panose="020B0502040204020203" pitchFamily="34" charset="0"/>
              </a:defRPr>
            </a:lvl2pPr>
            <a:lvl3pPr marL="812820" indent="0" algn="ctr" defTabSz="812820" rtl="0" eaLnBrk="1" latinLnBrk="0" hangingPunct="1">
              <a:lnSpc>
                <a:spcPct val="90000"/>
              </a:lnSpc>
              <a:spcBef>
                <a:spcPts val="444"/>
              </a:spcBef>
              <a:buFont typeface="Arial" panose="020B0604020202020204" pitchFamily="34" charset="0"/>
              <a:buNone/>
              <a:defRPr sz="1777" kern="1200">
                <a:solidFill>
                  <a:schemeClr val="bg1"/>
                </a:solidFill>
                <a:latin typeface="Segoe UI" panose="020B0502040204020203" pitchFamily="34" charset="0"/>
                <a:ea typeface="+mn-ea"/>
                <a:cs typeface="Segoe UI" panose="020B0502040204020203" pitchFamily="34" charset="0"/>
              </a:defRPr>
            </a:lvl3pPr>
            <a:lvl4pPr marL="1219230"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4pPr>
            <a:lvl5pPr marL="1625641"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r>
              <a:rPr lang="en-US" sz="1600" dirty="0">
                <a:latin typeface="Segoe UI"/>
                <a:cs typeface="Segoe UI"/>
              </a:rPr>
              <a:t>Salman Salem</a:t>
            </a:r>
          </a:p>
          <a:p>
            <a:r>
              <a:rPr lang="en-US" sz="1600" dirty="0">
                <a:latin typeface="Segoe UI"/>
                <a:cs typeface="Segoe UI"/>
              </a:rPr>
              <a:t>Software Engineer</a:t>
            </a:r>
            <a:endParaRPr lang="en-US" sz="1400" dirty="0">
              <a:latin typeface="Segoe UI"/>
              <a:cs typeface="Segoe UI"/>
            </a:endParaRPr>
          </a:p>
        </p:txBody>
      </p:sp>
      <p:sp>
        <p:nvSpPr>
          <p:cNvPr id="5" name="Text Placeholder 6">
            <a:extLst>
              <a:ext uri="{FF2B5EF4-FFF2-40B4-BE49-F238E27FC236}">
                <a16:creationId xmlns:a16="http://schemas.microsoft.com/office/drawing/2014/main" id="{8B69DD11-6A87-76EC-A400-D70CF92359D9}"/>
              </a:ext>
            </a:extLst>
          </p:cNvPr>
          <p:cNvSpPr txBox="1">
            <a:spLocks/>
          </p:cNvSpPr>
          <p:nvPr/>
        </p:nvSpPr>
        <p:spPr>
          <a:xfrm>
            <a:off x="9658242" y="3731375"/>
            <a:ext cx="1853657" cy="453410"/>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000"/>
          </a:p>
        </p:txBody>
      </p:sp>
      <p:sp>
        <p:nvSpPr>
          <p:cNvPr id="12" name="Text Placeholder 11">
            <a:extLst>
              <a:ext uri="{FF2B5EF4-FFF2-40B4-BE49-F238E27FC236}">
                <a16:creationId xmlns:a16="http://schemas.microsoft.com/office/drawing/2014/main" id="{278C6890-EFA1-E1BF-2263-C97D2FFA6A5E}"/>
              </a:ext>
            </a:extLst>
          </p:cNvPr>
          <p:cNvSpPr txBox="1">
            <a:spLocks/>
          </p:cNvSpPr>
          <p:nvPr/>
        </p:nvSpPr>
        <p:spPr>
          <a:xfrm>
            <a:off x="9234021" y="5555704"/>
            <a:ext cx="2601376" cy="670003"/>
          </a:xfrm>
          <a:prstGeom prst="rect">
            <a:avLst/>
          </a:prstGeom>
        </p:spPr>
        <p:txBody>
          <a:bodyPr lIns="91440" tIns="45720" rIns="91440" bIns="45720" anchor="t"/>
          <a:lstStyle>
            <a:lvl1pPr marL="0" indent="0" algn="ctr" defTabSz="812820" rtl="0" eaLnBrk="1" latinLnBrk="0" hangingPunct="1">
              <a:lnSpc>
                <a:spcPct val="90000"/>
              </a:lnSpc>
              <a:spcBef>
                <a:spcPts val="889"/>
              </a:spcBef>
              <a:buFont typeface="Arial" panose="020B0604020202020204" pitchFamily="34" charset="0"/>
              <a:buNone/>
              <a:defRPr sz="2489" kern="1200">
                <a:solidFill>
                  <a:schemeClr val="bg1"/>
                </a:solidFill>
                <a:latin typeface="Segoe UI" panose="020B0502040204020203" pitchFamily="34" charset="0"/>
                <a:ea typeface="+mn-ea"/>
                <a:cs typeface="Segoe UI" panose="020B0502040204020203" pitchFamily="34" charset="0"/>
              </a:defRPr>
            </a:lvl1pPr>
            <a:lvl2pPr marL="406410" indent="0" algn="ctr" defTabSz="812820" rtl="0" eaLnBrk="1" latinLnBrk="0" hangingPunct="1">
              <a:lnSpc>
                <a:spcPct val="90000"/>
              </a:lnSpc>
              <a:spcBef>
                <a:spcPts val="444"/>
              </a:spcBef>
              <a:buFont typeface="Arial" panose="020B0604020202020204" pitchFamily="34" charset="0"/>
              <a:buNone/>
              <a:defRPr sz="2133" kern="1200">
                <a:solidFill>
                  <a:schemeClr val="bg1"/>
                </a:solidFill>
                <a:latin typeface="Segoe UI" panose="020B0502040204020203" pitchFamily="34" charset="0"/>
                <a:ea typeface="+mn-ea"/>
                <a:cs typeface="Segoe UI" panose="020B0502040204020203" pitchFamily="34" charset="0"/>
              </a:defRPr>
            </a:lvl2pPr>
            <a:lvl3pPr marL="812820" indent="0" algn="ctr" defTabSz="812820" rtl="0" eaLnBrk="1" latinLnBrk="0" hangingPunct="1">
              <a:lnSpc>
                <a:spcPct val="90000"/>
              </a:lnSpc>
              <a:spcBef>
                <a:spcPts val="444"/>
              </a:spcBef>
              <a:buFont typeface="Arial" panose="020B0604020202020204" pitchFamily="34" charset="0"/>
              <a:buNone/>
              <a:defRPr sz="1777" kern="1200">
                <a:solidFill>
                  <a:schemeClr val="bg1"/>
                </a:solidFill>
                <a:latin typeface="Segoe UI" panose="020B0502040204020203" pitchFamily="34" charset="0"/>
                <a:ea typeface="+mn-ea"/>
                <a:cs typeface="Segoe UI" panose="020B0502040204020203" pitchFamily="34" charset="0"/>
              </a:defRPr>
            </a:lvl3pPr>
            <a:lvl4pPr marL="1219230"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4pPr>
            <a:lvl5pPr marL="1625641" indent="0" algn="ctr" defTabSz="812820" rtl="0" eaLnBrk="1" latinLnBrk="0" hangingPunct="1">
              <a:lnSpc>
                <a:spcPct val="90000"/>
              </a:lnSpc>
              <a:spcBef>
                <a:spcPts val="444"/>
              </a:spcBef>
              <a:buFont typeface="Arial" panose="020B0604020202020204" pitchFamily="34" charset="0"/>
              <a:buNone/>
              <a:defRPr sz="1600" kern="1200">
                <a:solidFill>
                  <a:schemeClr val="bg1"/>
                </a:solidFill>
                <a:latin typeface="Segoe UI" panose="020B0502040204020203" pitchFamily="34" charset="0"/>
                <a:ea typeface="+mn-ea"/>
                <a:cs typeface="Segoe UI" panose="020B0502040204020203" pitchFamily="34" charset="0"/>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r>
              <a:rPr lang="en-US" sz="1600" dirty="0">
                <a:latin typeface="Segoe UI"/>
                <a:cs typeface="Segoe UI"/>
              </a:rPr>
              <a:t>Kalyan Krishna</a:t>
            </a:r>
          </a:p>
          <a:p>
            <a:r>
              <a:rPr lang="en-US" sz="1400" dirty="0">
                <a:latin typeface="Segoe UI"/>
                <a:cs typeface="Segoe UI"/>
              </a:rPr>
              <a:t>Product Manager</a:t>
            </a:r>
          </a:p>
        </p:txBody>
      </p:sp>
      <p:sp>
        <p:nvSpPr>
          <p:cNvPr id="13" name="Text Placeholder 6">
            <a:extLst>
              <a:ext uri="{FF2B5EF4-FFF2-40B4-BE49-F238E27FC236}">
                <a16:creationId xmlns:a16="http://schemas.microsoft.com/office/drawing/2014/main" id="{87A50749-5173-64DF-4359-6413BE55FCC2}"/>
              </a:ext>
            </a:extLst>
          </p:cNvPr>
          <p:cNvSpPr txBox="1">
            <a:spLocks/>
          </p:cNvSpPr>
          <p:nvPr/>
        </p:nvSpPr>
        <p:spPr>
          <a:xfrm>
            <a:off x="9737746" y="6154764"/>
            <a:ext cx="1853657" cy="45341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solidFill>
                  <a:schemeClr val="bg1"/>
                </a:solidFill>
                <a:latin typeface="Segoe UI"/>
                <a:cs typeface="Segoe UI"/>
              </a:rPr>
              <a:t>@kalyankrishna1</a:t>
            </a:r>
            <a:r>
              <a:rPr lang="en-US" sz="2000" dirty="0"/>
              <a:t>    </a:t>
            </a:r>
          </a:p>
        </p:txBody>
      </p:sp>
      <p:pic>
        <p:nvPicPr>
          <p:cNvPr id="14" name="Picture 13" descr="A picture containing animal&#10;&#10;Description generated with high confidence">
            <a:extLst>
              <a:ext uri="{FF2B5EF4-FFF2-40B4-BE49-F238E27FC236}">
                <a16:creationId xmlns:a16="http://schemas.microsoft.com/office/drawing/2014/main" id="{D113230D-A97A-21AA-6D83-BB2680C15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0433" y="6218758"/>
            <a:ext cx="325422" cy="325422"/>
          </a:xfrm>
          <a:prstGeom prst="rect">
            <a:avLst/>
          </a:prstGeom>
        </p:spPr>
      </p:pic>
      <p:pic>
        <p:nvPicPr>
          <p:cNvPr id="15" name="Picture 14" descr="A person in a suit&#10;&#10;Description automatically generated with medium confidence">
            <a:extLst>
              <a:ext uri="{FF2B5EF4-FFF2-40B4-BE49-F238E27FC236}">
                <a16:creationId xmlns:a16="http://schemas.microsoft.com/office/drawing/2014/main" id="{1196F04B-AA1F-29F4-6EDC-C087453DD5E2}"/>
              </a:ext>
            </a:extLst>
          </p:cNvPr>
          <p:cNvPicPr>
            <a:picLocks noChangeAspect="1"/>
          </p:cNvPicPr>
          <p:nvPr/>
        </p:nvPicPr>
        <p:blipFill>
          <a:blip r:embed="rId4"/>
          <a:stretch>
            <a:fillRect/>
          </a:stretch>
        </p:blipFill>
        <p:spPr>
          <a:xfrm>
            <a:off x="9877270" y="252846"/>
            <a:ext cx="1280160" cy="1280160"/>
          </a:xfrm>
          <a:prstGeom prst="rect">
            <a:avLst/>
          </a:prstGeom>
        </p:spPr>
      </p:pic>
      <p:pic>
        <p:nvPicPr>
          <p:cNvPr id="16" name="Picture 15" descr="A person smiling for the camera&#10;&#10;Description automatically generated with medium confidence">
            <a:extLst>
              <a:ext uri="{FF2B5EF4-FFF2-40B4-BE49-F238E27FC236}">
                <a16:creationId xmlns:a16="http://schemas.microsoft.com/office/drawing/2014/main" id="{EC7B7FFC-26E6-CCC7-9B1A-015BB8B0A218}"/>
              </a:ext>
            </a:extLst>
          </p:cNvPr>
          <p:cNvPicPr>
            <a:picLocks noChangeAspect="1"/>
          </p:cNvPicPr>
          <p:nvPr/>
        </p:nvPicPr>
        <p:blipFill>
          <a:blip r:embed="rId5"/>
          <a:stretch>
            <a:fillRect/>
          </a:stretch>
        </p:blipFill>
        <p:spPr>
          <a:xfrm>
            <a:off x="9805855" y="2223161"/>
            <a:ext cx="1280160" cy="1280160"/>
          </a:xfrm>
          <a:prstGeom prst="rect">
            <a:avLst/>
          </a:prstGeom>
        </p:spPr>
      </p:pic>
      <p:pic>
        <p:nvPicPr>
          <p:cNvPr id="18" name="Picture 17" descr="A person wearing glasses&#10;&#10;Description automatically generated with medium confidence">
            <a:extLst>
              <a:ext uri="{FF2B5EF4-FFF2-40B4-BE49-F238E27FC236}">
                <a16:creationId xmlns:a16="http://schemas.microsoft.com/office/drawing/2014/main" id="{5434F8EF-2611-57D4-6BDD-DF3A62D93811}"/>
              </a:ext>
            </a:extLst>
          </p:cNvPr>
          <p:cNvPicPr>
            <a:picLocks noChangeAspect="1"/>
          </p:cNvPicPr>
          <p:nvPr/>
        </p:nvPicPr>
        <p:blipFill>
          <a:blip r:embed="rId6"/>
          <a:stretch>
            <a:fillRect/>
          </a:stretch>
        </p:blipFill>
        <p:spPr>
          <a:xfrm>
            <a:off x="9816049" y="4251306"/>
            <a:ext cx="1280160" cy="1280160"/>
          </a:xfrm>
          <a:prstGeom prst="rect">
            <a:avLst/>
          </a:prstGeom>
        </p:spPr>
      </p:pic>
    </p:spTree>
    <p:extLst>
      <p:ext uri="{BB962C8B-B14F-4D97-AF65-F5344CB8AC3E}">
        <p14:creationId xmlns:p14="http://schemas.microsoft.com/office/powerpoint/2010/main" val="383206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EDA846-4573-D6CD-3722-B12D423F3EC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Step 1: Register your app on Azure AD</a:t>
            </a:r>
            <a:r>
              <a:rPr lang="tr-TR"/>
              <a:t> (portal.azure.com)</a:t>
            </a:r>
            <a:endParaRPr lang="en-US"/>
          </a:p>
          <a:p>
            <a:r>
              <a:rPr lang="en-US"/>
              <a:t>Step 2: Download a code sample or two</a:t>
            </a:r>
            <a:r>
              <a:rPr lang="tr-TR"/>
              <a:t> (aka.ms/</a:t>
            </a:r>
            <a:r>
              <a:rPr lang="en-US" err="1"/>
              <a:t>aad</a:t>
            </a:r>
            <a:r>
              <a:rPr lang="tr-TR"/>
              <a:t>codesamples)</a:t>
            </a:r>
            <a:endParaRPr lang="en-US"/>
          </a:p>
          <a:p>
            <a:r>
              <a:rPr lang="en-US"/>
              <a:t>Step 3: Start coding</a:t>
            </a:r>
            <a:r>
              <a:rPr lang="tr-TR"/>
              <a:t>!</a:t>
            </a:r>
          </a:p>
          <a:p>
            <a:pPr marL="0" indent="0">
              <a:buNone/>
            </a:pPr>
            <a:endParaRPr lang="tr-TR"/>
          </a:p>
        </p:txBody>
      </p:sp>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50006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a:t>Use MSAL Angular in your applications</a:t>
            </a:r>
            <a:endParaRPr lang="en-US"/>
          </a:p>
        </p:txBody>
      </p:sp>
      <p:sp>
        <p:nvSpPr>
          <p:cNvPr id="5" name="TextBox 4">
            <a:extLst>
              <a:ext uri="{FF2B5EF4-FFF2-40B4-BE49-F238E27FC236}">
                <a16:creationId xmlns:a16="http://schemas.microsoft.com/office/drawing/2014/main" id="{E6C31995-4810-BAD4-E7C2-C919A470014E}"/>
              </a:ext>
            </a:extLst>
          </p:cNvPr>
          <p:cNvSpPr txBox="1"/>
          <p:nvPr/>
        </p:nvSpPr>
        <p:spPr>
          <a:xfrm>
            <a:off x="1713323" y="3573720"/>
            <a:ext cx="8765353" cy="1200329"/>
          </a:xfrm>
          <a:prstGeom prst="rect">
            <a:avLst/>
          </a:prstGeom>
          <a:noFill/>
        </p:spPr>
        <p:txBody>
          <a:bodyPr wrap="square">
            <a:spAutoFit/>
          </a:bodyPr>
          <a:lstStyle/>
          <a:p>
            <a:pPr algn="ctr"/>
            <a:r>
              <a:rPr lang="en-CA" sz="3600"/>
              <a:t>Today’s demo </a:t>
            </a:r>
            <a:br>
              <a:rPr lang="en-CA" sz="3600"/>
            </a:br>
            <a:r>
              <a:rPr lang="en-CA" sz="3600"/>
              <a:t>github.com/</a:t>
            </a:r>
            <a:r>
              <a:rPr lang="en-CA" sz="3600" err="1"/>
              <a:t>derisen</a:t>
            </a:r>
            <a:r>
              <a:rPr lang="en-CA" sz="3600"/>
              <a:t>/msal-</a:t>
            </a:r>
            <a:r>
              <a:rPr lang="tr-TR" sz="3600"/>
              <a:t>angular</a:t>
            </a:r>
            <a:r>
              <a:rPr lang="en-CA" sz="3600"/>
              <a:t>-demo</a:t>
            </a:r>
          </a:p>
        </p:txBody>
      </p:sp>
      <p:sp>
        <p:nvSpPr>
          <p:cNvPr id="6" name="TextBox 5">
            <a:extLst>
              <a:ext uri="{FF2B5EF4-FFF2-40B4-BE49-F238E27FC236}">
                <a16:creationId xmlns:a16="http://schemas.microsoft.com/office/drawing/2014/main" id="{1EEDDE83-F385-7DBF-C4E6-9DEDE3BD90A3}"/>
              </a:ext>
            </a:extLst>
          </p:cNvPr>
          <p:cNvSpPr txBox="1"/>
          <p:nvPr/>
        </p:nvSpPr>
        <p:spPr>
          <a:xfrm>
            <a:off x="1339850" y="5280720"/>
            <a:ext cx="8858250" cy="1077218"/>
          </a:xfrm>
          <a:prstGeom prst="rect">
            <a:avLst/>
          </a:prstGeom>
          <a:noFill/>
        </p:spPr>
        <p:txBody>
          <a:bodyPr wrap="square">
            <a:spAutoFit/>
          </a:bodyPr>
          <a:lstStyle/>
          <a:p>
            <a:pPr algn="ctr"/>
            <a:r>
              <a:rPr lang="en-US" sz="3200"/>
              <a:t>Full tutorial </a:t>
            </a:r>
            <a:br>
              <a:rPr lang="en-US" sz="3200"/>
            </a:br>
            <a:r>
              <a:rPr lang="en-US" sz="3200"/>
              <a:t>https://aka.ms/msalangulartutorial</a:t>
            </a:r>
          </a:p>
        </p:txBody>
      </p:sp>
    </p:spTree>
    <p:extLst>
      <p:ext uri="{BB962C8B-B14F-4D97-AF65-F5344CB8AC3E}">
        <p14:creationId xmlns:p14="http://schemas.microsoft.com/office/powerpoint/2010/main" val="1486057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BC8D3E-3CEE-95A3-435E-129C8B3BE8A2}"/>
              </a:ext>
            </a:extLst>
          </p:cNvPr>
          <p:cNvSpPr txBox="1"/>
          <p:nvPr/>
        </p:nvSpPr>
        <p:spPr>
          <a:xfrm>
            <a:off x="663489" y="389215"/>
            <a:ext cx="6096000" cy="3416320"/>
          </a:xfrm>
          <a:prstGeom prst="rect">
            <a:avLst/>
          </a:prstGeom>
          <a:noFill/>
        </p:spPr>
        <p:txBody>
          <a:bodyPr wrap="square">
            <a:spAutoFit/>
          </a:bodyPr>
          <a:lstStyle/>
          <a:p>
            <a:r>
              <a:rPr lang="tr-TR" sz="3600"/>
              <a:t>Prerequisites</a:t>
            </a:r>
          </a:p>
          <a:p>
            <a:endParaRPr lang="tr-TR" sz="3600"/>
          </a:p>
          <a:p>
            <a:pPr marL="571500" indent="-571500">
              <a:buFont typeface="Arial" panose="020B0604020202020204" pitchFamily="34" charset="0"/>
              <a:buChar char="•"/>
            </a:pPr>
            <a:r>
              <a:rPr lang="tr-TR" sz="3600"/>
              <a:t>Node.js v14+</a:t>
            </a:r>
          </a:p>
          <a:p>
            <a:pPr marL="571500" indent="-571500">
              <a:buFont typeface="Arial" panose="020B0604020202020204" pitchFamily="34" charset="0"/>
              <a:buChar char="•"/>
            </a:pPr>
            <a:r>
              <a:rPr lang="tr-TR" sz="3600"/>
              <a:t>An Azure Subscription</a:t>
            </a:r>
          </a:p>
          <a:p>
            <a:pPr marL="571500" indent="-571500">
              <a:buFont typeface="Arial" panose="020B0604020202020204" pitchFamily="34" charset="0"/>
              <a:buChar char="•"/>
            </a:pPr>
            <a:r>
              <a:rPr lang="tr-TR" sz="3600"/>
              <a:t>A GitHub account</a:t>
            </a:r>
          </a:p>
          <a:p>
            <a:endParaRPr lang="en-CA" sz="3600"/>
          </a:p>
        </p:txBody>
      </p:sp>
      <p:sp>
        <p:nvSpPr>
          <p:cNvPr id="2" name="TextBox 1">
            <a:extLst>
              <a:ext uri="{FF2B5EF4-FFF2-40B4-BE49-F238E27FC236}">
                <a16:creationId xmlns:a16="http://schemas.microsoft.com/office/drawing/2014/main" id="{2B95C7A4-38DB-A4E1-CA74-D855B4533E16}"/>
              </a:ext>
            </a:extLst>
          </p:cNvPr>
          <p:cNvSpPr txBox="1"/>
          <p:nvPr/>
        </p:nvSpPr>
        <p:spPr>
          <a:xfrm>
            <a:off x="1713323" y="3573720"/>
            <a:ext cx="8765353" cy="1200329"/>
          </a:xfrm>
          <a:prstGeom prst="rect">
            <a:avLst/>
          </a:prstGeom>
          <a:noFill/>
        </p:spPr>
        <p:txBody>
          <a:bodyPr wrap="square">
            <a:spAutoFit/>
          </a:bodyPr>
          <a:lstStyle/>
          <a:p>
            <a:pPr algn="ctr"/>
            <a:r>
              <a:rPr lang="en-CA" sz="3600"/>
              <a:t>Today’s demo </a:t>
            </a:r>
            <a:br>
              <a:rPr lang="en-CA" sz="3600"/>
            </a:br>
            <a:r>
              <a:rPr lang="en-CA" sz="3600"/>
              <a:t>github.com/</a:t>
            </a:r>
            <a:r>
              <a:rPr lang="en-CA" sz="3600" err="1"/>
              <a:t>derisen</a:t>
            </a:r>
            <a:r>
              <a:rPr lang="en-CA" sz="3600"/>
              <a:t>/msal-</a:t>
            </a:r>
            <a:r>
              <a:rPr lang="tr-TR" sz="3600"/>
              <a:t>angular</a:t>
            </a:r>
            <a:r>
              <a:rPr lang="en-CA" sz="3600"/>
              <a:t>-demo</a:t>
            </a:r>
          </a:p>
        </p:txBody>
      </p:sp>
      <p:sp>
        <p:nvSpPr>
          <p:cNvPr id="5" name="TextBox 4">
            <a:extLst>
              <a:ext uri="{FF2B5EF4-FFF2-40B4-BE49-F238E27FC236}">
                <a16:creationId xmlns:a16="http://schemas.microsoft.com/office/drawing/2014/main" id="{CFB2472F-97B2-82D2-DFF7-57EC8F411928}"/>
              </a:ext>
            </a:extLst>
          </p:cNvPr>
          <p:cNvSpPr txBox="1"/>
          <p:nvPr/>
        </p:nvSpPr>
        <p:spPr>
          <a:xfrm>
            <a:off x="1339850" y="5280720"/>
            <a:ext cx="8858250" cy="1077218"/>
          </a:xfrm>
          <a:prstGeom prst="rect">
            <a:avLst/>
          </a:prstGeom>
          <a:noFill/>
        </p:spPr>
        <p:txBody>
          <a:bodyPr wrap="square">
            <a:spAutoFit/>
          </a:bodyPr>
          <a:lstStyle/>
          <a:p>
            <a:pPr algn="ctr"/>
            <a:r>
              <a:rPr lang="en-US" sz="3200"/>
              <a:t>Full tutorial </a:t>
            </a:r>
            <a:br>
              <a:rPr lang="en-US" sz="3200"/>
            </a:br>
            <a:r>
              <a:rPr lang="en-US" sz="3200"/>
              <a:t>https://aka.ms/msalangulartutorial</a:t>
            </a:r>
          </a:p>
        </p:txBody>
      </p:sp>
    </p:spTree>
    <p:extLst>
      <p:ext uri="{BB962C8B-B14F-4D97-AF65-F5344CB8AC3E}">
        <p14:creationId xmlns:p14="http://schemas.microsoft.com/office/powerpoint/2010/main" val="17188291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Configuring MSAL</a:t>
            </a:r>
          </a:p>
        </p:txBody>
      </p:sp>
      <p:graphicFrame>
        <p:nvGraphicFramePr>
          <p:cNvPr id="5" name="Table 7">
            <a:extLst>
              <a:ext uri="{FF2B5EF4-FFF2-40B4-BE49-F238E27FC236}">
                <a16:creationId xmlns:a16="http://schemas.microsoft.com/office/drawing/2014/main" id="{517100A2-4928-5CB1-D9B2-85A63093CC81}"/>
              </a:ext>
            </a:extLst>
          </p:cNvPr>
          <p:cNvGraphicFramePr>
            <a:graphicFrameLocks/>
          </p:cNvGraphicFramePr>
          <p:nvPr>
            <p:extLst>
              <p:ext uri="{D42A27DB-BD31-4B8C-83A1-F6EECF244321}">
                <p14:modId xmlns:p14="http://schemas.microsoft.com/office/powerpoint/2010/main" val="4211207909"/>
              </p:ext>
            </p:extLst>
          </p:nvPr>
        </p:nvGraphicFramePr>
        <p:xfrm>
          <a:off x="838200" y="1353266"/>
          <a:ext cx="10515600" cy="4394200"/>
        </p:xfrm>
        <a:graphic>
          <a:graphicData uri="http://schemas.openxmlformats.org/drawingml/2006/table">
            <a:tbl>
              <a:tblPr firstRow="1" bandRow="1">
                <a:tableStyleId>{5C22544A-7EE6-4342-B048-85BDC9FD1C3A}</a:tableStyleId>
              </a:tblPr>
              <a:tblGrid>
                <a:gridCol w="1941095">
                  <a:extLst>
                    <a:ext uri="{9D8B030D-6E8A-4147-A177-3AD203B41FA5}">
                      <a16:colId xmlns:a16="http://schemas.microsoft.com/office/drawing/2014/main" val="4254812049"/>
                    </a:ext>
                  </a:extLst>
                </a:gridCol>
                <a:gridCol w="3316705">
                  <a:extLst>
                    <a:ext uri="{9D8B030D-6E8A-4147-A177-3AD203B41FA5}">
                      <a16:colId xmlns:a16="http://schemas.microsoft.com/office/drawing/2014/main" val="1565528762"/>
                    </a:ext>
                  </a:extLst>
                </a:gridCol>
                <a:gridCol w="2628900">
                  <a:extLst>
                    <a:ext uri="{9D8B030D-6E8A-4147-A177-3AD203B41FA5}">
                      <a16:colId xmlns:a16="http://schemas.microsoft.com/office/drawing/2014/main" val="2745805473"/>
                    </a:ext>
                  </a:extLst>
                </a:gridCol>
                <a:gridCol w="2628900">
                  <a:extLst>
                    <a:ext uri="{9D8B030D-6E8A-4147-A177-3AD203B41FA5}">
                      <a16:colId xmlns:a16="http://schemas.microsoft.com/office/drawing/2014/main" val="3148187374"/>
                    </a:ext>
                  </a:extLst>
                </a:gridCol>
              </a:tblGrid>
              <a:tr h="370840">
                <a:tc>
                  <a:txBody>
                    <a:bodyPr/>
                    <a:lstStyle/>
                    <a:p>
                      <a:r>
                        <a:rPr lang="en-CA" sz="1200" b="1" i="0" kern="1200">
                          <a:solidFill>
                            <a:schemeClr val="lt1"/>
                          </a:solidFill>
                          <a:effectLst/>
                          <a:latin typeface="+mn-lt"/>
                          <a:ea typeface="+mn-ea"/>
                          <a:cs typeface="+mn-cs"/>
                        </a:rPr>
                        <a:t>Option</a:t>
                      </a:r>
                      <a:endParaRPr lang="en-US" sz="1200"/>
                    </a:p>
                  </a:txBody>
                  <a:tcPr/>
                </a:tc>
                <a:tc>
                  <a:txBody>
                    <a:bodyPr/>
                    <a:lstStyle/>
                    <a:p>
                      <a:r>
                        <a:rPr lang="en-CA" sz="1200" b="1" i="0" kern="1200">
                          <a:solidFill>
                            <a:schemeClr val="lt1"/>
                          </a:solidFill>
                          <a:effectLst/>
                          <a:latin typeface="+mn-lt"/>
                          <a:ea typeface="+mn-ea"/>
                          <a:cs typeface="+mn-cs"/>
                        </a:rPr>
                        <a:t>Description</a:t>
                      </a:r>
                      <a:endParaRPr lang="en-US" sz="1200"/>
                    </a:p>
                  </a:txBody>
                  <a:tcPr/>
                </a:tc>
                <a:tc>
                  <a:txBody>
                    <a:bodyPr/>
                    <a:lstStyle/>
                    <a:p>
                      <a:r>
                        <a:rPr lang="en-US" sz="1200"/>
                        <a:t>Format</a:t>
                      </a:r>
                    </a:p>
                  </a:txBody>
                  <a:tcPr/>
                </a:tc>
                <a:tc>
                  <a:txBody>
                    <a:bodyPr/>
                    <a:lstStyle/>
                    <a:p>
                      <a:r>
                        <a:rPr lang="en-US" sz="1200"/>
                        <a:t>Default Value</a:t>
                      </a:r>
                    </a:p>
                  </a:txBody>
                  <a:tcPr/>
                </a:tc>
                <a:extLst>
                  <a:ext uri="{0D108BD9-81ED-4DB2-BD59-A6C34878D82A}">
                    <a16:rowId xmlns:a16="http://schemas.microsoft.com/office/drawing/2014/main" val="1057625786"/>
                  </a:ext>
                </a:extLst>
              </a:tr>
              <a:tr h="370840">
                <a:tc>
                  <a:txBody>
                    <a:bodyPr/>
                    <a:lstStyle/>
                    <a:p>
                      <a:r>
                        <a:rPr lang="en-CA" sz="1200" b="0" i="0" kern="1200" err="1">
                          <a:solidFill>
                            <a:schemeClr val="dk1"/>
                          </a:solidFill>
                          <a:effectLst/>
                          <a:latin typeface="+mn-lt"/>
                          <a:ea typeface="+mn-ea"/>
                          <a:cs typeface="+mn-cs"/>
                        </a:rPr>
                        <a:t>clientId</a:t>
                      </a:r>
                      <a:endParaRPr lang="en-US" sz="1200"/>
                    </a:p>
                  </a:txBody>
                  <a:tcPr/>
                </a:tc>
                <a:tc>
                  <a:txBody>
                    <a:bodyPr/>
                    <a:lstStyle/>
                    <a:p>
                      <a:r>
                        <a:rPr lang="en-CA" sz="1200" b="0" i="0" kern="1200">
                          <a:solidFill>
                            <a:schemeClr val="dk1"/>
                          </a:solidFill>
                          <a:effectLst/>
                          <a:latin typeface="+mn-lt"/>
                          <a:ea typeface="+mn-ea"/>
                          <a:cs typeface="+mn-cs"/>
                        </a:rPr>
                        <a:t>App ID of your application. Can be found in your </a:t>
                      </a:r>
                      <a:r>
                        <a:rPr lang="en-CA" sz="1200" b="0" i="0" u="none" strike="noStrike" kern="1200">
                          <a:solidFill>
                            <a:schemeClr val="dk1"/>
                          </a:solidFill>
                          <a:effectLst/>
                          <a:latin typeface="+mn-lt"/>
                          <a:ea typeface="+mn-ea"/>
                          <a:cs typeface="+mn-cs"/>
                          <a:hlinkClick r:id="rId2"/>
                        </a:rPr>
                        <a:t>portal registration</a:t>
                      </a:r>
                      <a:r>
                        <a:rPr lang="en-CA" sz="1200" b="0" i="0" kern="1200">
                          <a:solidFill>
                            <a:schemeClr val="dk1"/>
                          </a:solidFill>
                          <a:effectLst/>
                          <a:latin typeface="+mn-lt"/>
                          <a:ea typeface="+mn-ea"/>
                          <a:cs typeface="+mn-cs"/>
                        </a:rPr>
                        <a:t>.</a:t>
                      </a:r>
                      <a:endParaRPr lang="en-US" sz="1200"/>
                    </a:p>
                  </a:txBody>
                  <a:tcPr/>
                </a:tc>
                <a:tc>
                  <a:txBody>
                    <a:bodyPr/>
                    <a:lstStyle/>
                    <a:p>
                      <a:r>
                        <a:rPr lang="en-CA" sz="1200" b="0" i="0" kern="1200">
                          <a:solidFill>
                            <a:schemeClr val="dk1"/>
                          </a:solidFill>
                          <a:effectLst/>
                          <a:latin typeface="+mn-lt"/>
                          <a:ea typeface="+mn-ea"/>
                          <a:cs typeface="+mn-cs"/>
                        </a:rPr>
                        <a:t>UUID/GUID</a:t>
                      </a:r>
                      <a:endParaRPr lang="en-US" sz="1200"/>
                    </a:p>
                  </a:txBody>
                  <a:tcPr/>
                </a:tc>
                <a:tc>
                  <a:txBody>
                    <a:bodyPr/>
                    <a:lstStyle/>
                    <a:p>
                      <a:r>
                        <a:rPr lang="en-CA" sz="1200" b="0" i="0" kern="1200">
                          <a:solidFill>
                            <a:schemeClr val="dk1"/>
                          </a:solidFill>
                          <a:effectLst/>
                          <a:latin typeface="+mn-lt"/>
                          <a:ea typeface="+mn-ea"/>
                          <a:cs typeface="+mn-cs"/>
                        </a:rPr>
                        <a:t>None. This parameter is required in order for MSAL to perform any actions.</a:t>
                      </a:r>
                      <a:endParaRPr lang="en-US" sz="1200"/>
                    </a:p>
                  </a:txBody>
                  <a:tcPr/>
                </a:tc>
                <a:extLst>
                  <a:ext uri="{0D108BD9-81ED-4DB2-BD59-A6C34878D82A}">
                    <a16:rowId xmlns:a16="http://schemas.microsoft.com/office/drawing/2014/main" val="2798755877"/>
                  </a:ext>
                </a:extLst>
              </a:tr>
              <a:tr h="370840">
                <a:tc>
                  <a:txBody>
                    <a:bodyPr/>
                    <a:lstStyle/>
                    <a:p>
                      <a:r>
                        <a:rPr lang="en-CA" sz="1200" b="0" i="0" kern="1200">
                          <a:solidFill>
                            <a:schemeClr val="dk1"/>
                          </a:solidFill>
                          <a:effectLst/>
                          <a:latin typeface="+mn-lt"/>
                          <a:ea typeface="+mn-ea"/>
                          <a:cs typeface="+mn-cs"/>
                        </a:rPr>
                        <a:t>authority</a:t>
                      </a:r>
                      <a:endParaRPr lang="en-US" sz="1200"/>
                    </a:p>
                  </a:txBody>
                  <a:tcPr/>
                </a:tc>
                <a:tc>
                  <a:txBody>
                    <a:bodyPr/>
                    <a:lstStyle/>
                    <a:p>
                      <a:r>
                        <a:rPr lang="en-CA" sz="1200" b="0" i="0" kern="1200">
                          <a:solidFill>
                            <a:schemeClr val="dk1"/>
                          </a:solidFill>
                          <a:effectLst/>
                          <a:latin typeface="+mn-lt"/>
                          <a:ea typeface="+mn-ea"/>
                          <a:cs typeface="+mn-cs"/>
                        </a:rPr>
                        <a:t>URI of the tenant to authenticate and authorize with. Usually takes the form of </a:t>
                      </a:r>
                      <a:r>
                        <a:rPr lang="en-CA" sz="1200"/>
                        <a:t>https://{uri}/{tenantid}</a:t>
                      </a:r>
                      <a:endParaRPr lang="en-US" sz="1200"/>
                    </a:p>
                  </a:txBody>
                  <a:tcPr/>
                </a:tc>
                <a:tc>
                  <a:txBody>
                    <a:bodyPr/>
                    <a:lstStyle/>
                    <a:p>
                      <a:r>
                        <a:rPr lang="en-CA" sz="1200" b="0" i="0" kern="1200">
                          <a:solidFill>
                            <a:schemeClr val="dk1"/>
                          </a:solidFill>
                          <a:effectLst/>
                          <a:latin typeface="+mn-lt"/>
                          <a:ea typeface="+mn-ea"/>
                          <a:cs typeface="+mn-cs"/>
                        </a:rPr>
                        <a:t>String in URI format with tenant - </a:t>
                      </a:r>
                      <a:r>
                        <a:rPr lang="en-CA" sz="1200"/>
                        <a:t>https://{uri}/{tenantid}</a:t>
                      </a:r>
                      <a:endParaRPr lang="en-US" sz="1200"/>
                    </a:p>
                  </a:txBody>
                  <a:tcPr/>
                </a:tc>
                <a:tc>
                  <a:txBody>
                    <a:bodyPr/>
                    <a:lstStyle/>
                    <a:p>
                      <a:r>
                        <a:rPr lang="en-CA" sz="1200" b="0" i="0" kern="1200">
                          <a:solidFill>
                            <a:schemeClr val="dk1"/>
                          </a:solidFill>
                          <a:effectLst/>
                          <a:latin typeface="+mn-lt"/>
                          <a:ea typeface="+mn-ea"/>
                          <a:cs typeface="+mn-cs"/>
                        </a:rPr>
                        <a:t>https://login.microsoftonline.com/common</a:t>
                      </a:r>
                      <a:endParaRPr lang="en-US" sz="1200"/>
                    </a:p>
                  </a:txBody>
                  <a:tcPr/>
                </a:tc>
                <a:extLst>
                  <a:ext uri="{0D108BD9-81ED-4DB2-BD59-A6C34878D82A}">
                    <a16:rowId xmlns:a16="http://schemas.microsoft.com/office/drawing/2014/main" val="1922919122"/>
                  </a:ext>
                </a:extLst>
              </a:tr>
              <a:tr h="370840">
                <a:tc>
                  <a:txBody>
                    <a:bodyPr/>
                    <a:lstStyle/>
                    <a:p>
                      <a:r>
                        <a:rPr lang="en-CA" sz="1200" b="0" i="0" kern="1200" err="1">
                          <a:solidFill>
                            <a:schemeClr val="dk1"/>
                          </a:solidFill>
                          <a:effectLst/>
                          <a:latin typeface="+mn-lt"/>
                          <a:ea typeface="+mn-ea"/>
                          <a:cs typeface="+mn-cs"/>
                        </a:rPr>
                        <a:t>redirectUri</a:t>
                      </a:r>
                      <a:endParaRPr lang="en-US" sz="1200"/>
                    </a:p>
                  </a:txBody>
                  <a:tcPr/>
                </a:tc>
                <a:tc>
                  <a:txBody>
                    <a:bodyPr/>
                    <a:lstStyle/>
                    <a:p>
                      <a:r>
                        <a:rPr lang="en-CA" sz="1200" b="0" i="0" kern="1200">
                          <a:solidFill>
                            <a:schemeClr val="dk1"/>
                          </a:solidFill>
                          <a:effectLst/>
                          <a:latin typeface="+mn-lt"/>
                          <a:ea typeface="+mn-ea"/>
                          <a:cs typeface="+mn-cs"/>
                        </a:rPr>
                        <a:t>URI where the authorization code response is sent back to. Whatever location is specified here must have the MSAL library available to handle the response.</a:t>
                      </a:r>
                      <a:endParaRPr lang="en-US" sz="1200"/>
                    </a:p>
                  </a:txBody>
                  <a:tcPr/>
                </a:tc>
                <a:tc>
                  <a:txBody>
                    <a:bodyPr/>
                    <a:lstStyle/>
                    <a:p>
                      <a:r>
                        <a:rPr lang="en-CA" sz="1200" b="0" i="0" kern="1200">
                          <a:solidFill>
                            <a:schemeClr val="dk1"/>
                          </a:solidFill>
                          <a:effectLst/>
                          <a:latin typeface="+mn-lt"/>
                          <a:ea typeface="+mn-ea"/>
                          <a:cs typeface="+mn-cs"/>
                        </a:rPr>
                        <a:t>String in absolute or relative URI format</a:t>
                      </a:r>
                      <a:endParaRPr lang="en-US" sz="1200"/>
                    </a:p>
                  </a:txBody>
                  <a:tcPr/>
                </a:tc>
                <a:tc>
                  <a:txBody>
                    <a:bodyPr/>
                    <a:lstStyle/>
                    <a:p>
                      <a:r>
                        <a:rPr lang="en-CA" sz="1200" b="0" i="0" kern="1200">
                          <a:solidFill>
                            <a:schemeClr val="dk1"/>
                          </a:solidFill>
                          <a:effectLst/>
                          <a:latin typeface="+mn-lt"/>
                          <a:ea typeface="+mn-ea"/>
                          <a:cs typeface="+mn-cs"/>
                        </a:rPr>
                        <a:t>Login request page (</a:t>
                      </a:r>
                      <a:r>
                        <a:rPr lang="en-CA" sz="1200" err="1"/>
                        <a:t>window.location.href</a:t>
                      </a:r>
                      <a:r>
                        <a:rPr lang="en-CA" sz="1200" b="0" i="0" kern="1200">
                          <a:solidFill>
                            <a:schemeClr val="dk1"/>
                          </a:solidFill>
                          <a:effectLst/>
                          <a:latin typeface="+mn-lt"/>
                          <a:ea typeface="+mn-ea"/>
                          <a:cs typeface="+mn-cs"/>
                        </a:rPr>
                        <a:t> of page which made auth request)</a:t>
                      </a:r>
                      <a:endParaRPr lang="en-US" sz="1200"/>
                    </a:p>
                  </a:txBody>
                  <a:tcPr/>
                </a:tc>
                <a:extLst>
                  <a:ext uri="{0D108BD9-81ED-4DB2-BD59-A6C34878D82A}">
                    <a16:rowId xmlns:a16="http://schemas.microsoft.com/office/drawing/2014/main" val="729133332"/>
                  </a:ext>
                </a:extLst>
              </a:tr>
              <a:tr h="370840">
                <a:tc>
                  <a:txBody>
                    <a:bodyPr/>
                    <a:lstStyle/>
                    <a:p>
                      <a:r>
                        <a:rPr lang="en-CA" sz="1200" b="0" i="0" kern="1200" err="1">
                          <a:solidFill>
                            <a:schemeClr val="dk1"/>
                          </a:solidFill>
                          <a:effectLst/>
                          <a:latin typeface="+mn-lt"/>
                          <a:ea typeface="+mn-ea"/>
                          <a:cs typeface="+mn-cs"/>
                        </a:rPr>
                        <a:t>postLogoutRedirectUri</a:t>
                      </a:r>
                      <a:endParaRPr lang="en-US" sz="1200"/>
                    </a:p>
                  </a:txBody>
                  <a:tcPr/>
                </a:tc>
                <a:tc>
                  <a:txBody>
                    <a:bodyPr/>
                    <a:lstStyle/>
                    <a:p>
                      <a:r>
                        <a:rPr lang="en-CA" sz="1200" b="0" i="0" kern="1200">
                          <a:solidFill>
                            <a:schemeClr val="dk1"/>
                          </a:solidFill>
                          <a:effectLst/>
                          <a:latin typeface="+mn-lt"/>
                          <a:ea typeface="+mn-ea"/>
                          <a:cs typeface="+mn-cs"/>
                        </a:rPr>
                        <a:t>URI that is redirected to after a logout() call is made.</a:t>
                      </a:r>
                      <a:endParaRPr lang="en-US" sz="1200"/>
                    </a:p>
                  </a:txBody>
                  <a:tcPr/>
                </a:tc>
                <a:tc>
                  <a:txBody>
                    <a:bodyPr/>
                    <a:lstStyle/>
                    <a:p>
                      <a:r>
                        <a:rPr lang="en-CA" sz="1200" b="0" i="0" kern="1200">
                          <a:solidFill>
                            <a:schemeClr val="dk1"/>
                          </a:solidFill>
                          <a:effectLst/>
                          <a:latin typeface="+mn-lt"/>
                          <a:ea typeface="+mn-ea"/>
                          <a:cs typeface="+mn-cs"/>
                        </a:rPr>
                        <a:t>String in absolute or relative URI format. Pass </a:t>
                      </a:r>
                      <a:r>
                        <a:rPr lang="en-CA" sz="1200"/>
                        <a:t>null</a:t>
                      </a:r>
                      <a:r>
                        <a:rPr lang="en-CA" sz="1200" b="0" i="0" kern="1200">
                          <a:solidFill>
                            <a:schemeClr val="dk1"/>
                          </a:solidFill>
                          <a:effectLst/>
                          <a:latin typeface="+mn-lt"/>
                          <a:ea typeface="+mn-ea"/>
                          <a:cs typeface="+mn-cs"/>
                        </a:rPr>
                        <a:t> to disable post logout redirect.</a:t>
                      </a:r>
                      <a:endParaRPr lang="en-US" sz="1200"/>
                    </a:p>
                  </a:txBody>
                  <a:tcPr/>
                </a:tc>
                <a:tc>
                  <a:txBody>
                    <a:bodyPr/>
                    <a:lstStyle/>
                    <a:p>
                      <a:r>
                        <a:rPr lang="en-CA" sz="1200" b="0" i="0" kern="1200">
                          <a:solidFill>
                            <a:schemeClr val="dk1"/>
                          </a:solidFill>
                          <a:effectLst/>
                          <a:latin typeface="+mn-lt"/>
                          <a:ea typeface="+mn-ea"/>
                          <a:cs typeface="+mn-cs"/>
                        </a:rPr>
                        <a:t>Login request page (</a:t>
                      </a:r>
                      <a:r>
                        <a:rPr lang="en-CA" sz="1200" err="1"/>
                        <a:t>window.location.href</a:t>
                      </a:r>
                      <a:r>
                        <a:rPr lang="en-CA" sz="1200" b="0" i="0" kern="1200">
                          <a:solidFill>
                            <a:schemeClr val="dk1"/>
                          </a:solidFill>
                          <a:effectLst/>
                          <a:latin typeface="+mn-lt"/>
                          <a:ea typeface="+mn-ea"/>
                          <a:cs typeface="+mn-cs"/>
                        </a:rPr>
                        <a:t> of page which made auth request)</a:t>
                      </a:r>
                      <a:endParaRPr lang="en-US" sz="1200"/>
                    </a:p>
                  </a:txBody>
                  <a:tcPr/>
                </a:tc>
                <a:extLst>
                  <a:ext uri="{0D108BD9-81ED-4DB2-BD59-A6C34878D82A}">
                    <a16:rowId xmlns:a16="http://schemas.microsoft.com/office/drawing/2014/main" val="2669874523"/>
                  </a:ext>
                </a:extLst>
              </a:tr>
              <a:tr h="370840">
                <a:tc>
                  <a:txBody>
                    <a:bodyPr/>
                    <a:lstStyle/>
                    <a:p>
                      <a:r>
                        <a:rPr lang="en-CA" sz="1200" b="0" i="0" kern="1200" err="1">
                          <a:solidFill>
                            <a:schemeClr val="dk1"/>
                          </a:solidFill>
                          <a:effectLst/>
                          <a:latin typeface="+mn-lt"/>
                          <a:ea typeface="+mn-ea"/>
                          <a:cs typeface="+mn-cs"/>
                        </a:rPr>
                        <a:t>navigateToLoginRequestUrl</a:t>
                      </a:r>
                      <a:endParaRPr lang="en-US" sz="1200"/>
                    </a:p>
                  </a:txBody>
                  <a:tcPr/>
                </a:tc>
                <a:tc>
                  <a:txBody>
                    <a:bodyPr/>
                    <a:lstStyle/>
                    <a:p>
                      <a:r>
                        <a:rPr lang="en-CA" sz="1200" b="0" i="0" kern="1200">
                          <a:solidFill>
                            <a:schemeClr val="dk1"/>
                          </a:solidFill>
                          <a:effectLst/>
                          <a:latin typeface="+mn-lt"/>
                          <a:ea typeface="+mn-ea"/>
                          <a:cs typeface="+mn-cs"/>
                        </a:rPr>
                        <a:t>If </a:t>
                      </a:r>
                      <a:r>
                        <a:rPr lang="en-CA" sz="1200"/>
                        <a:t>true</a:t>
                      </a:r>
                      <a:r>
                        <a:rPr lang="en-CA" sz="1200" b="0" i="0" kern="1200">
                          <a:solidFill>
                            <a:schemeClr val="dk1"/>
                          </a:solidFill>
                          <a:effectLst/>
                          <a:latin typeface="+mn-lt"/>
                          <a:ea typeface="+mn-ea"/>
                          <a:cs typeface="+mn-cs"/>
                        </a:rPr>
                        <a:t>, will navigate back to the original request location before processing the authorization code response. If the </a:t>
                      </a:r>
                      <a:r>
                        <a:rPr lang="en-CA" sz="1200" err="1"/>
                        <a:t>redirectUri</a:t>
                      </a:r>
                      <a:r>
                        <a:rPr lang="en-CA" sz="1200" b="0" i="0" kern="1200">
                          <a:solidFill>
                            <a:schemeClr val="dk1"/>
                          </a:solidFill>
                          <a:effectLst/>
                          <a:latin typeface="+mn-lt"/>
                          <a:ea typeface="+mn-ea"/>
                          <a:cs typeface="+mn-cs"/>
                        </a:rPr>
                        <a:t> is the same as the original request location, this flag should be set to false.</a:t>
                      </a:r>
                      <a:endParaRPr lang="en-US" sz="1200"/>
                    </a:p>
                  </a:txBody>
                  <a:tcPr/>
                </a:tc>
                <a:tc>
                  <a:txBody>
                    <a:bodyPr/>
                    <a:lstStyle/>
                    <a:p>
                      <a:r>
                        <a:rPr lang="en-CA" sz="1200" b="0" i="0" kern="1200" err="1">
                          <a:solidFill>
                            <a:schemeClr val="dk1"/>
                          </a:solidFill>
                          <a:effectLst/>
                          <a:latin typeface="+mn-lt"/>
                          <a:ea typeface="+mn-ea"/>
                          <a:cs typeface="+mn-cs"/>
                        </a:rPr>
                        <a:t>boolean</a:t>
                      </a:r>
                      <a:endParaRPr lang="en-US" sz="1200"/>
                    </a:p>
                  </a:txBody>
                  <a:tcPr/>
                </a:tc>
                <a:tc>
                  <a:txBody>
                    <a:bodyPr/>
                    <a:lstStyle/>
                    <a:p>
                      <a:r>
                        <a:rPr lang="en-US" sz="1200"/>
                        <a:t>true</a:t>
                      </a:r>
                    </a:p>
                  </a:txBody>
                  <a:tcPr/>
                </a:tc>
                <a:extLst>
                  <a:ext uri="{0D108BD9-81ED-4DB2-BD59-A6C34878D82A}">
                    <a16:rowId xmlns:a16="http://schemas.microsoft.com/office/drawing/2014/main" val="1101602312"/>
                  </a:ext>
                </a:extLst>
              </a:tr>
              <a:tr h="370840">
                <a:tc>
                  <a:txBody>
                    <a:bodyPr/>
                    <a:lstStyle/>
                    <a:p>
                      <a:r>
                        <a:rPr lang="en-CA" sz="1200" b="0" i="0" kern="1200" err="1">
                          <a:solidFill>
                            <a:schemeClr val="dk1"/>
                          </a:solidFill>
                          <a:effectLst/>
                          <a:latin typeface="+mn-lt"/>
                          <a:ea typeface="+mn-ea"/>
                          <a:cs typeface="+mn-cs"/>
                        </a:rPr>
                        <a:t>clientCapabilities</a:t>
                      </a:r>
                      <a:endParaRPr lang="en-US" sz="1200"/>
                    </a:p>
                  </a:txBody>
                  <a:tcPr/>
                </a:tc>
                <a:tc>
                  <a:txBody>
                    <a:bodyPr/>
                    <a:lstStyle/>
                    <a:p>
                      <a:r>
                        <a:rPr lang="en-CA" sz="1200" b="0" i="0" kern="1200">
                          <a:solidFill>
                            <a:schemeClr val="dk1"/>
                          </a:solidFill>
                          <a:effectLst/>
                          <a:latin typeface="+mn-lt"/>
                          <a:ea typeface="+mn-ea"/>
                          <a:cs typeface="+mn-cs"/>
                        </a:rPr>
                        <a:t>Array of capabilities to be added to all network requests as part of the </a:t>
                      </a:r>
                      <a:r>
                        <a:rPr lang="en-CA" sz="1200" err="1"/>
                        <a:t>xms_cc</a:t>
                      </a:r>
                      <a:r>
                        <a:rPr lang="en-CA" sz="1200" b="0" i="0" kern="1200">
                          <a:solidFill>
                            <a:schemeClr val="dk1"/>
                          </a:solidFill>
                          <a:effectLst/>
                          <a:latin typeface="+mn-lt"/>
                          <a:ea typeface="+mn-ea"/>
                          <a:cs typeface="+mn-cs"/>
                        </a:rPr>
                        <a:t> claims request</a:t>
                      </a:r>
                      <a:endParaRPr lang="en-US" sz="1200"/>
                    </a:p>
                  </a:txBody>
                  <a:tcPr/>
                </a:tc>
                <a:tc>
                  <a:txBody>
                    <a:bodyPr/>
                    <a:lstStyle/>
                    <a:p>
                      <a:r>
                        <a:rPr lang="en-CA" sz="1200" b="0" i="0" kern="1200">
                          <a:solidFill>
                            <a:schemeClr val="dk1"/>
                          </a:solidFill>
                          <a:effectLst/>
                          <a:latin typeface="+mn-lt"/>
                          <a:ea typeface="+mn-ea"/>
                          <a:cs typeface="+mn-cs"/>
                        </a:rPr>
                        <a:t>Array of strings</a:t>
                      </a:r>
                      <a:endParaRPr lang="en-US" sz="1200"/>
                    </a:p>
                  </a:txBody>
                  <a:tcPr/>
                </a:tc>
                <a:tc>
                  <a:txBody>
                    <a:bodyPr/>
                    <a:lstStyle/>
                    <a:p>
                      <a:r>
                        <a:rPr lang="en-CA" sz="1200" b="0" i="0" kern="1200">
                          <a:solidFill>
                            <a:schemeClr val="dk1"/>
                          </a:solidFill>
                          <a:effectLst/>
                          <a:latin typeface="+mn-lt"/>
                          <a:ea typeface="+mn-ea"/>
                          <a:cs typeface="+mn-cs"/>
                        </a:rPr>
                        <a:t>[]</a:t>
                      </a:r>
                      <a:endParaRPr lang="en-US" sz="1200"/>
                    </a:p>
                  </a:txBody>
                  <a:tcPr/>
                </a:tc>
                <a:extLst>
                  <a:ext uri="{0D108BD9-81ED-4DB2-BD59-A6C34878D82A}">
                    <a16:rowId xmlns:a16="http://schemas.microsoft.com/office/drawing/2014/main" val="2904903989"/>
                  </a:ext>
                </a:extLst>
              </a:tr>
            </a:tbl>
          </a:graphicData>
        </a:graphic>
      </p:graphicFrame>
    </p:spTree>
    <p:extLst>
      <p:ext uri="{BB962C8B-B14F-4D97-AF65-F5344CB8AC3E}">
        <p14:creationId xmlns:p14="http://schemas.microsoft.com/office/powerpoint/2010/main" val="37865229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6"/>
            <a:ext cx="10515600" cy="82905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MSAL Events</a:t>
            </a:r>
          </a:p>
        </p:txBody>
      </p:sp>
      <p:graphicFrame>
        <p:nvGraphicFramePr>
          <p:cNvPr id="6" name="Table 6">
            <a:extLst>
              <a:ext uri="{FF2B5EF4-FFF2-40B4-BE49-F238E27FC236}">
                <a16:creationId xmlns:a16="http://schemas.microsoft.com/office/drawing/2014/main" id="{D145FA9B-A63D-5A75-A3B2-C4BF3D40BECC}"/>
              </a:ext>
            </a:extLst>
          </p:cNvPr>
          <p:cNvGraphicFramePr>
            <a:graphicFrameLocks/>
          </p:cNvGraphicFramePr>
          <p:nvPr>
            <p:extLst>
              <p:ext uri="{D42A27DB-BD31-4B8C-83A1-F6EECF244321}">
                <p14:modId xmlns:p14="http://schemas.microsoft.com/office/powerpoint/2010/main" val="1525881029"/>
              </p:ext>
            </p:extLst>
          </p:nvPr>
        </p:nvGraphicFramePr>
        <p:xfrm>
          <a:off x="539088" y="1335506"/>
          <a:ext cx="11348111" cy="4836698"/>
        </p:xfrm>
        <a:graphic>
          <a:graphicData uri="http://schemas.openxmlformats.org/drawingml/2006/table">
            <a:tbl>
              <a:tblPr firstRow="1" bandRow="1">
                <a:tableStyleId>{5C22544A-7EE6-4342-B048-85BDC9FD1C3A}</a:tableStyleId>
              </a:tblPr>
              <a:tblGrid>
                <a:gridCol w="2618009">
                  <a:extLst>
                    <a:ext uri="{9D8B030D-6E8A-4147-A177-3AD203B41FA5}">
                      <a16:colId xmlns:a16="http://schemas.microsoft.com/office/drawing/2014/main" val="2738998807"/>
                    </a:ext>
                  </a:extLst>
                </a:gridCol>
                <a:gridCol w="2216408">
                  <a:extLst>
                    <a:ext uri="{9D8B030D-6E8A-4147-A177-3AD203B41FA5}">
                      <a16:colId xmlns:a16="http://schemas.microsoft.com/office/drawing/2014/main" val="2366440679"/>
                    </a:ext>
                  </a:extLst>
                </a:gridCol>
                <a:gridCol w="2157881">
                  <a:extLst>
                    <a:ext uri="{9D8B030D-6E8A-4147-A177-3AD203B41FA5}">
                      <a16:colId xmlns:a16="http://schemas.microsoft.com/office/drawing/2014/main" val="2419340696"/>
                    </a:ext>
                  </a:extLst>
                </a:gridCol>
                <a:gridCol w="2386556">
                  <a:extLst>
                    <a:ext uri="{9D8B030D-6E8A-4147-A177-3AD203B41FA5}">
                      <a16:colId xmlns:a16="http://schemas.microsoft.com/office/drawing/2014/main" val="3876160649"/>
                    </a:ext>
                  </a:extLst>
                </a:gridCol>
                <a:gridCol w="1969257">
                  <a:extLst>
                    <a:ext uri="{9D8B030D-6E8A-4147-A177-3AD203B41FA5}">
                      <a16:colId xmlns:a16="http://schemas.microsoft.com/office/drawing/2014/main" val="2865446039"/>
                    </a:ext>
                  </a:extLst>
                </a:gridCol>
              </a:tblGrid>
              <a:tr h="387999">
                <a:tc>
                  <a:txBody>
                    <a:bodyPr/>
                    <a:lstStyle/>
                    <a:p>
                      <a:r>
                        <a:rPr lang="en-CA" sz="1600" b="1" i="0" kern="1200">
                          <a:solidFill>
                            <a:schemeClr val="lt1"/>
                          </a:solidFill>
                          <a:effectLst/>
                          <a:latin typeface="+mn-lt"/>
                          <a:ea typeface="+mn-ea"/>
                          <a:cs typeface="+mn-cs"/>
                        </a:rPr>
                        <a:t>Event Type</a:t>
                      </a:r>
                      <a:endParaRPr lang="en-US" sz="1600"/>
                    </a:p>
                  </a:txBody>
                  <a:tcPr/>
                </a:tc>
                <a:tc>
                  <a:txBody>
                    <a:bodyPr/>
                    <a:lstStyle/>
                    <a:p>
                      <a:r>
                        <a:rPr lang="en-US" sz="1600"/>
                        <a:t>Description</a:t>
                      </a:r>
                    </a:p>
                  </a:txBody>
                  <a:tcPr/>
                </a:tc>
                <a:tc>
                  <a:txBody>
                    <a:bodyPr/>
                    <a:lstStyle/>
                    <a:p>
                      <a:r>
                        <a:rPr lang="en-US" sz="1600"/>
                        <a:t>Interaction Type</a:t>
                      </a:r>
                    </a:p>
                  </a:txBody>
                  <a:tcPr/>
                </a:tc>
                <a:tc>
                  <a:txBody>
                    <a:bodyPr/>
                    <a:lstStyle/>
                    <a:p>
                      <a:r>
                        <a:rPr lang="en-CA" sz="1600" b="1" i="0" kern="1200">
                          <a:solidFill>
                            <a:schemeClr val="lt1"/>
                          </a:solidFill>
                          <a:effectLst/>
                          <a:latin typeface="+mn-lt"/>
                          <a:ea typeface="+mn-ea"/>
                          <a:cs typeface="+mn-cs"/>
                        </a:rPr>
                        <a:t>Payload</a:t>
                      </a:r>
                      <a:endParaRPr lang="en-US" sz="1600"/>
                    </a:p>
                  </a:txBody>
                  <a:tcPr/>
                </a:tc>
                <a:tc>
                  <a:txBody>
                    <a:bodyPr/>
                    <a:lstStyle/>
                    <a:p>
                      <a:r>
                        <a:rPr lang="en-US" sz="1600"/>
                        <a:t>Error</a:t>
                      </a:r>
                    </a:p>
                  </a:txBody>
                  <a:tcPr/>
                </a:tc>
                <a:extLst>
                  <a:ext uri="{0D108BD9-81ED-4DB2-BD59-A6C34878D82A}">
                    <a16:rowId xmlns:a16="http://schemas.microsoft.com/office/drawing/2014/main" val="1117591900"/>
                  </a:ext>
                </a:extLst>
              </a:tr>
              <a:tr h="387999">
                <a:tc>
                  <a:txBody>
                    <a:bodyPr/>
                    <a:lstStyle/>
                    <a:p>
                      <a:r>
                        <a:rPr lang="en-CA" sz="1600" b="1" i="0" kern="1200">
                          <a:solidFill>
                            <a:schemeClr val="dk1"/>
                          </a:solidFill>
                          <a:effectLst/>
                          <a:latin typeface="+mn-lt"/>
                          <a:ea typeface="+mn-ea"/>
                          <a:cs typeface="+mn-cs"/>
                        </a:rPr>
                        <a:t>LOGIN_SUCCESS</a:t>
                      </a:r>
                      <a:endParaRPr lang="en-US" sz="1600" b="1"/>
                    </a:p>
                  </a:txBody>
                  <a:tcPr/>
                </a:tc>
                <a:tc>
                  <a:txBody>
                    <a:bodyPr/>
                    <a:lstStyle/>
                    <a:p>
                      <a:r>
                        <a:rPr lang="en-CA" sz="1600" b="0" i="0" kern="1200">
                          <a:solidFill>
                            <a:schemeClr val="dk1"/>
                          </a:solidFill>
                          <a:effectLst/>
                          <a:latin typeface="+mn-lt"/>
                          <a:ea typeface="+mn-ea"/>
                          <a:cs typeface="+mn-cs"/>
                        </a:rPr>
                        <a:t>Successfully logged in</a:t>
                      </a:r>
                      <a:endParaRPr lang="en-US" sz="1600"/>
                    </a:p>
                  </a:txBody>
                  <a:tcPr/>
                </a:tc>
                <a:tc>
                  <a:txBody>
                    <a:bodyPr/>
                    <a:lstStyle/>
                    <a:p>
                      <a:r>
                        <a:rPr lang="en-CA" sz="1600"/>
                        <a:t>Popup</a:t>
                      </a:r>
                      <a:r>
                        <a:rPr lang="en-CA" sz="1600" b="0" i="0" kern="1200">
                          <a:solidFill>
                            <a:schemeClr val="dk1"/>
                          </a:solidFill>
                          <a:effectLst/>
                          <a:latin typeface="+mn-lt"/>
                          <a:ea typeface="+mn-ea"/>
                          <a:cs typeface="+mn-cs"/>
                        </a:rPr>
                        <a:t> or </a:t>
                      </a:r>
                      <a:r>
                        <a:rPr lang="en-CA" sz="1600"/>
                        <a:t>Redirect</a:t>
                      </a:r>
                      <a:endParaRPr lang="en-US" sz="1600"/>
                    </a:p>
                  </a:txBody>
                  <a:tcPr/>
                </a:tc>
                <a:tc>
                  <a:txBody>
                    <a:bodyPr/>
                    <a:lstStyle/>
                    <a:p>
                      <a:r>
                        <a:rPr lang="en-US" sz="1600" err="1"/>
                        <a:t>AuthenticationResult</a:t>
                      </a:r>
                      <a:endParaRPr lang="en-US" sz="1600"/>
                    </a:p>
                  </a:txBody>
                  <a:tcPr/>
                </a:tc>
                <a:tc>
                  <a:txBody>
                    <a:bodyPr/>
                    <a:lstStyle/>
                    <a:p>
                      <a:endParaRPr lang="en-US" sz="1600"/>
                    </a:p>
                  </a:txBody>
                  <a:tcPr/>
                </a:tc>
                <a:extLst>
                  <a:ext uri="{0D108BD9-81ED-4DB2-BD59-A6C34878D82A}">
                    <a16:rowId xmlns:a16="http://schemas.microsoft.com/office/drawing/2014/main" val="1276864835"/>
                  </a:ext>
                </a:extLst>
              </a:tr>
              <a:tr h="387999">
                <a:tc>
                  <a:txBody>
                    <a:bodyPr/>
                    <a:lstStyle/>
                    <a:p>
                      <a:r>
                        <a:rPr lang="en-CA" sz="1600" b="1" i="0" kern="1200">
                          <a:solidFill>
                            <a:schemeClr val="dk1"/>
                          </a:solidFill>
                          <a:effectLst/>
                          <a:latin typeface="+mn-lt"/>
                          <a:ea typeface="+mn-ea"/>
                          <a:cs typeface="+mn-cs"/>
                        </a:rPr>
                        <a:t>LOGIN_FAILURE</a:t>
                      </a:r>
                      <a:endParaRPr lang="en-US" sz="1600" b="1"/>
                    </a:p>
                  </a:txBody>
                  <a:tcPr/>
                </a:tc>
                <a:tc>
                  <a:txBody>
                    <a:bodyPr/>
                    <a:lstStyle/>
                    <a:p>
                      <a:r>
                        <a:rPr lang="en-CA" sz="1600" b="0" i="0" kern="1200">
                          <a:solidFill>
                            <a:schemeClr val="dk1"/>
                          </a:solidFill>
                          <a:effectLst/>
                          <a:latin typeface="+mn-lt"/>
                          <a:ea typeface="+mn-ea"/>
                          <a:cs typeface="+mn-cs"/>
                        </a:rPr>
                        <a:t>Error when logging in</a:t>
                      </a:r>
                      <a:endParaRPr lang="en-US" sz="1600"/>
                    </a:p>
                  </a:txBody>
                  <a:tcPr/>
                </a:tc>
                <a:tc>
                  <a:txBody>
                    <a:bodyPr/>
                    <a:lstStyle/>
                    <a:p>
                      <a:r>
                        <a:rPr lang="en-CA" sz="1600"/>
                        <a:t>Popup</a:t>
                      </a:r>
                      <a:r>
                        <a:rPr lang="en-CA" sz="1600" b="0" i="0" kern="1200">
                          <a:solidFill>
                            <a:schemeClr val="dk1"/>
                          </a:solidFill>
                          <a:effectLst/>
                          <a:latin typeface="+mn-lt"/>
                          <a:ea typeface="+mn-ea"/>
                          <a:cs typeface="+mn-cs"/>
                        </a:rPr>
                        <a:t> or </a:t>
                      </a:r>
                      <a:r>
                        <a:rPr lang="en-CA" sz="1600"/>
                        <a:t>Redirect</a:t>
                      </a:r>
                      <a:endParaRPr lang="en-US" sz="1600"/>
                    </a:p>
                  </a:txBody>
                  <a:tcPr/>
                </a:tc>
                <a:tc>
                  <a:txBody>
                    <a:bodyPr/>
                    <a:lstStyle/>
                    <a:p>
                      <a:endParaRPr lang="en-US" sz="1600"/>
                    </a:p>
                  </a:txBody>
                  <a:tcPr/>
                </a:tc>
                <a:tc>
                  <a:txBody>
                    <a:bodyPr/>
                    <a:lstStyle/>
                    <a:p>
                      <a:r>
                        <a:rPr lang="en-US" sz="1600" err="1"/>
                        <a:t>AuthError</a:t>
                      </a:r>
                      <a:r>
                        <a:rPr lang="en-US" sz="1600"/>
                        <a:t> or Error</a:t>
                      </a:r>
                    </a:p>
                  </a:txBody>
                  <a:tcPr/>
                </a:tc>
                <a:extLst>
                  <a:ext uri="{0D108BD9-81ED-4DB2-BD59-A6C34878D82A}">
                    <a16:rowId xmlns:a16="http://schemas.microsoft.com/office/drawing/2014/main" val="2812310106"/>
                  </a:ext>
                </a:extLst>
              </a:tr>
              <a:tr h="861038">
                <a:tc>
                  <a:txBody>
                    <a:bodyPr/>
                    <a:lstStyle/>
                    <a:p>
                      <a:r>
                        <a:rPr lang="en-CA" sz="1600" b="1" i="0" kern="1200">
                          <a:solidFill>
                            <a:schemeClr val="dk1"/>
                          </a:solidFill>
                          <a:effectLst/>
                          <a:latin typeface="+mn-lt"/>
                          <a:ea typeface="+mn-ea"/>
                          <a:cs typeface="+mn-cs"/>
                        </a:rPr>
                        <a:t>ACQUIRE_TOKEN_SUCCESS</a:t>
                      </a:r>
                      <a:endParaRPr lang="en-US" sz="1600" b="1"/>
                    </a:p>
                  </a:txBody>
                  <a:tcPr/>
                </a:tc>
                <a:tc>
                  <a:txBody>
                    <a:bodyPr/>
                    <a:lstStyle/>
                    <a:p>
                      <a:r>
                        <a:rPr lang="en-CA" sz="1600" b="0" i="0" kern="1200">
                          <a:solidFill>
                            <a:schemeClr val="dk1"/>
                          </a:solidFill>
                          <a:effectLst/>
                          <a:latin typeface="+mn-lt"/>
                          <a:ea typeface="+mn-ea"/>
                          <a:cs typeface="+mn-cs"/>
                        </a:rPr>
                        <a:t>Successfully acquired token from cache or network</a:t>
                      </a:r>
                      <a:endParaRPr lang="en-US" sz="1600"/>
                    </a:p>
                  </a:txBody>
                  <a:tcPr/>
                </a:tc>
                <a:tc>
                  <a:txBody>
                    <a:bodyPr/>
                    <a:lstStyle/>
                    <a:p>
                      <a:r>
                        <a:rPr lang="en-CA" sz="1600"/>
                        <a:t>Popup</a:t>
                      </a:r>
                      <a:r>
                        <a:rPr lang="en-CA" sz="1600" b="0" i="0" kern="1200">
                          <a:solidFill>
                            <a:schemeClr val="dk1"/>
                          </a:solidFill>
                          <a:effectLst/>
                          <a:latin typeface="+mn-lt"/>
                          <a:ea typeface="+mn-ea"/>
                          <a:cs typeface="+mn-cs"/>
                        </a:rPr>
                        <a:t> or </a:t>
                      </a:r>
                      <a:r>
                        <a:rPr lang="en-CA" sz="1600"/>
                        <a:t>Redirect</a:t>
                      </a:r>
                      <a:r>
                        <a:rPr lang="en-CA" sz="1600" b="0" i="0" kern="1200">
                          <a:solidFill>
                            <a:schemeClr val="dk1"/>
                          </a:solidFill>
                          <a:effectLst/>
                          <a:latin typeface="+mn-lt"/>
                          <a:ea typeface="+mn-ea"/>
                          <a:cs typeface="+mn-cs"/>
                        </a:rPr>
                        <a:t> or </a:t>
                      </a:r>
                      <a:r>
                        <a:rPr lang="en-CA" sz="1600"/>
                        <a:t>Silent</a:t>
                      </a:r>
                      <a:endParaRPr lang="en-US" sz="1600"/>
                    </a:p>
                  </a:txBody>
                  <a:tcPr/>
                </a:tc>
                <a:tc>
                  <a:txBody>
                    <a:bodyPr/>
                    <a:lstStyle/>
                    <a:p>
                      <a:r>
                        <a:rPr lang="en-US" sz="1600" err="1"/>
                        <a:t>AuthenticationResult</a:t>
                      </a:r>
                      <a:endParaRPr lang="en-US" sz="1600"/>
                    </a:p>
                  </a:txBody>
                  <a:tcPr/>
                </a:tc>
                <a:tc>
                  <a:txBody>
                    <a:bodyPr/>
                    <a:lstStyle/>
                    <a:p>
                      <a:endParaRPr lang="en-US" sz="1600"/>
                    </a:p>
                  </a:txBody>
                  <a:tcPr/>
                </a:tc>
                <a:extLst>
                  <a:ext uri="{0D108BD9-81ED-4DB2-BD59-A6C34878D82A}">
                    <a16:rowId xmlns:a16="http://schemas.microsoft.com/office/drawing/2014/main" val="3072024901"/>
                  </a:ext>
                </a:extLst>
              </a:tr>
              <a:tr h="605916">
                <a:tc>
                  <a:txBody>
                    <a:bodyPr/>
                    <a:lstStyle/>
                    <a:p>
                      <a:r>
                        <a:rPr lang="en-CA" sz="1600" b="1" i="0" kern="1200">
                          <a:solidFill>
                            <a:schemeClr val="dk1"/>
                          </a:solidFill>
                          <a:effectLst/>
                          <a:latin typeface="+mn-lt"/>
                          <a:ea typeface="+mn-ea"/>
                          <a:cs typeface="+mn-cs"/>
                        </a:rPr>
                        <a:t>ACQUIRE_TOKEN_FAILURE</a:t>
                      </a:r>
                      <a:endParaRPr lang="en-US" sz="1600" b="1"/>
                    </a:p>
                  </a:txBody>
                  <a:tcPr/>
                </a:tc>
                <a:tc>
                  <a:txBody>
                    <a:bodyPr/>
                    <a:lstStyle/>
                    <a:p>
                      <a:r>
                        <a:rPr lang="en-CA" sz="1600" b="0" i="0" kern="1200">
                          <a:solidFill>
                            <a:schemeClr val="dk1"/>
                          </a:solidFill>
                          <a:effectLst/>
                          <a:latin typeface="+mn-lt"/>
                          <a:ea typeface="+mn-ea"/>
                          <a:cs typeface="+mn-cs"/>
                        </a:rPr>
                        <a:t>Error when acquiring token</a:t>
                      </a:r>
                      <a:endParaRPr lang="en-US" sz="1600"/>
                    </a:p>
                  </a:txBody>
                  <a:tcPr/>
                </a:tc>
                <a:tc>
                  <a:txBody>
                    <a:bodyPr/>
                    <a:lstStyle/>
                    <a:p>
                      <a:r>
                        <a:rPr lang="en-CA" sz="1600"/>
                        <a:t>Popup</a:t>
                      </a:r>
                      <a:r>
                        <a:rPr lang="en-CA" sz="1600" b="0" i="0" kern="1200">
                          <a:solidFill>
                            <a:schemeClr val="dk1"/>
                          </a:solidFill>
                          <a:effectLst/>
                          <a:latin typeface="+mn-lt"/>
                          <a:ea typeface="+mn-ea"/>
                          <a:cs typeface="+mn-cs"/>
                        </a:rPr>
                        <a:t> or </a:t>
                      </a:r>
                      <a:r>
                        <a:rPr lang="en-CA" sz="1600"/>
                        <a:t>Redirect</a:t>
                      </a:r>
                      <a:r>
                        <a:rPr lang="en-CA" sz="1600" b="0" i="0" kern="1200">
                          <a:solidFill>
                            <a:schemeClr val="dk1"/>
                          </a:solidFill>
                          <a:effectLst/>
                          <a:latin typeface="+mn-lt"/>
                          <a:ea typeface="+mn-ea"/>
                          <a:cs typeface="+mn-cs"/>
                        </a:rPr>
                        <a:t> or </a:t>
                      </a:r>
                      <a:r>
                        <a:rPr lang="en-CA" sz="1600"/>
                        <a:t>Silent</a:t>
                      </a:r>
                      <a:endParaRPr lang="en-US" sz="1600"/>
                    </a:p>
                  </a:txBody>
                  <a:tcPr/>
                </a:tc>
                <a:tc>
                  <a:txBody>
                    <a:bodyPr/>
                    <a:lstStyle/>
                    <a:p>
                      <a:endParaRPr lang="en-US" sz="1600"/>
                    </a:p>
                  </a:txBody>
                  <a:tcPr/>
                </a:tc>
                <a:tc>
                  <a:txBody>
                    <a:bodyPr/>
                    <a:lstStyle/>
                    <a:p>
                      <a:r>
                        <a:rPr lang="en-US" sz="1600" err="1"/>
                        <a:t>AuthError</a:t>
                      </a:r>
                      <a:r>
                        <a:rPr lang="en-US" sz="1600"/>
                        <a:t> or Error</a:t>
                      </a:r>
                    </a:p>
                  </a:txBody>
                  <a:tcPr/>
                </a:tc>
                <a:extLst>
                  <a:ext uri="{0D108BD9-81ED-4DB2-BD59-A6C34878D82A}">
                    <a16:rowId xmlns:a16="http://schemas.microsoft.com/office/drawing/2014/main" val="1190892993"/>
                  </a:ext>
                </a:extLst>
              </a:tr>
              <a:tr h="605916">
                <a:tc>
                  <a:txBody>
                    <a:bodyPr/>
                    <a:lstStyle/>
                    <a:p>
                      <a:r>
                        <a:rPr lang="en-CA" sz="1600" b="1" i="0" kern="1200">
                          <a:solidFill>
                            <a:schemeClr val="dk1"/>
                          </a:solidFill>
                          <a:effectLst/>
                          <a:latin typeface="+mn-lt"/>
                          <a:ea typeface="+mn-ea"/>
                          <a:cs typeface="+mn-cs"/>
                        </a:rPr>
                        <a:t>LOGOUT_SUCCESS</a:t>
                      </a:r>
                      <a:endParaRPr lang="en-US" sz="1600" b="1"/>
                    </a:p>
                  </a:txBody>
                  <a:tcPr/>
                </a:tc>
                <a:tc>
                  <a:txBody>
                    <a:bodyPr/>
                    <a:lstStyle/>
                    <a:p>
                      <a:r>
                        <a:rPr lang="en-CA" sz="1600" b="0" i="0" kern="1200">
                          <a:solidFill>
                            <a:schemeClr val="dk1"/>
                          </a:solidFill>
                          <a:effectLst/>
                          <a:latin typeface="+mn-lt"/>
                          <a:ea typeface="+mn-ea"/>
                          <a:cs typeface="+mn-cs"/>
                        </a:rPr>
                        <a:t>Logout success</a:t>
                      </a:r>
                      <a:endParaRPr lang="en-US" sz="1600"/>
                    </a:p>
                  </a:txBody>
                  <a:tcPr/>
                </a:tc>
                <a:tc>
                  <a:txBody>
                    <a:bodyPr/>
                    <a:lstStyle/>
                    <a:p>
                      <a:r>
                        <a:rPr lang="en-CA" sz="1600"/>
                        <a:t>Redirect</a:t>
                      </a:r>
                      <a:r>
                        <a:rPr lang="en-CA" sz="1600" b="0" i="0" kern="1200">
                          <a:solidFill>
                            <a:schemeClr val="dk1"/>
                          </a:solidFill>
                          <a:effectLst/>
                          <a:latin typeface="+mn-lt"/>
                          <a:ea typeface="+mn-ea"/>
                          <a:cs typeface="+mn-cs"/>
                        </a:rPr>
                        <a:t> or </a:t>
                      </a:r>
                      <a:r>
                        <a:rPr lang="en-CA" sz="1600"/>
                        <a:t>Popup</a:t>
                      </a:r>
                      <a:endParaRPr lang="en-US" sz="1600"/>
                    </a:p>
                  </a:txBody>
                  <a:tcPr/>
                </a:tc>
                <a:tc>
                  <a:txBody>
                    <a:bodyPr/>
                    <a:lstStyle/>
                    <a:p>
                      <a:r>
                        <a:rPr lang="en-US" sz="1600" err="1"/>
                        <a:t>EndSessionRequest</a:t>
                      </a:r>
                      <a:r>
                        <a:rPr lang="en-US" sz="1600"/>
                        <a:t> or </a:t>
                      </a:r>
                      <a:r>
                        <a:rPr lang="en-US" sz="1600" err="1"/>
                        <a:t>EndSessionPopupRequest</a:t>
                      </a:r>
                      <a:endParaRPr lang="en-US" sz="1600"/>
                    </a:p>
                  </a:txBody>
                  <a:tcPr/>
                </a:tc>
                <a:tc>
                  <a:txBody>
                    <a:bodyPr/>
                    <a:lstStyle/>
                    <a:p>
                      <a:endParaRPr lang="en-US" sz="1600"/>
                    </a:p>
                  </a:txBody>
                  <a:tcPr/>
                </a:tc>
                <a:extLst>
                  <a:ext uri="{0D108BD9-81ED-4DB2-BD59-A6C34878D82A}">
                    <a16:rowId xmlns:a16="http://schemas.microsoft.com/office/drawing/2014/main" val="1412917711"/>
                  </a:ext>
                </a:extLst>
              </a:tr>
              <a:tr h="387999">
                <a:tc>
                  <a:txBody>
                    <a:bodyPr/>
                    <a:lstStyle/>
                    <a:p>
                      <a:r>
                        <a:rPr lang="en-CA" sz="1600" b="1" i="0" kern="1200">
                          <a:solidFill>
                            <a:schemeClr val="dk1"/>
                          </a:solidFill>
                          <a:effectLst/>
                          <a:latin typeface="+mn-lt"/>
                          <a:ea typeface="+mn-ea"/>
                          <a:cs typeface="+mn-cs"/>
                        </a:rPr>
                        <a:t>LOGOUT_FAILURE</a:t>
                      </a:r>
                      <a:endParaRPr lang="en-US" sz="1600" b="1"/>
                    </a:p>
                  </a:txBody>
                  <a:tcPr/>
                </a:tc>
                <a:tc>
                  <a:txBody>
                    <a:bodyPr/>
                    <a:lstStyle/>
                    <a:p>
                      <a:r>
                        <a:rPr lang="en-CA" sz="1600" b="0" i="0" kern="1200">
                          <a:solidFill>
                            <a:schemeClr val="dk1"/>
                          </a:solidFill>
                          <a:effectLst/>
                          <a:latin typeface="+mn-lt"/>
                          <a:ea typeface="+mn-ea"/>
                          <a:cs typeface="+mn-cs"/>
                        </a:rPr>
                        <a:t>Logout failed</a:t>
                      </a:r>
                      <a:endParaRPr lang="en-US" sz="1600"/>
                    </a:p>
                  </a:txBody>
                  <a:tcPr/>
                </a:tc>
                <a:tc>
                  <a:txBody>
                    <a:bodyPr/>
                    <a:lstStyle/>
                    <a:p>
                      <a:pPr algn="l"/>
                      <a:r>
                        <a:rPr lang="en-CA" sz="1600">
                          <a:effectLst/>
                        </a:rPr>
                        <a:t>Redirect or Popup</a:t>
                      </a:r>
                    </a:p>
                  </a:txBody>
                  <a:tcPr marL="123825" marR="123825" marT="57150" marB="57150" anchor="ctr"/>
                </a:tc>
                <a:tc>
                  <a:txBody>
                    <a:bodyPr/>
                    <a:lstStyle/>
                    <a:p>
                      <a:endParaRPr lang="en-US" sz="1600"/>
                    </a:p>
                  </a:txBody>
                  <a:tcPr/>
                </a:tc>
                <a:tc>
                  <a:txBody>
                    <a:bodyPr/>
                    <a:lstStyle/>
                    <a:p>
                      <a:r>
                        <a:rPr lang="en-US" sz="1600" err="1"/>
                        <a:t>AuthError</a:t>
                      </a:r>
                      <a:r>
                        <a:rPr lang="en-US" sz="1600"/>
                        <a:t> or Error</a:t>
                      </a:r>
                    </a:p>
                  </a:txBody>
                  <a:tcPr/>
                </a:tc>
                <a:extLst>
                  <a:ext uri="{0D108BD9-81ED-4DB2-BD59-A6C34878D82A}">
                    <a16:rowId xmlns:a16="http://schemas.microsoft.com/office/drawing/2014/main" val="3548683361"/>
                  </a:ext>
                </a:extLst>
              </a:tr>
              <a:tr h="605916">
                <a:tc>
                  <a:txBody>
                    <a:bodyPr/>
                    <a:lstStyle/>
                    <a:p>
                      <a:r>
                        <a:rPr lang="en-CA" sz="1600" b="1" i="0" kern="1200">
                          <a:solidFill>
                            <a:schemeClr val="dk1"/>
                          </a:solidFill>
                          <a:effectLst/>
                          <a:latin typeface="+mn-lt"/>
                          <a:ea typeface="+mn-ea"/>
                          <a:cs typeface="+mn-cs"/>
                        </a:rPr>
                        <a:t>ACCOUNT_ADDED</a:t>
                      </a:r>
                      <a:endParaRPr lang="en-US" sz="1600" b="1"/>
                    </a:p>
                  </a:txBody>
                  <a:tcPr/>
                </a:tc>
                <a:tc>
                  <a:txBody>
                    <a:bodyPr/>
                    <a:lstStyle/>
                    <a:p>
                      <a:r>
                        <a:rPr lang="en-CA" sz="1600" b="0" i="0" kern="1200">
                          <a:solidFill>
                            <a:schemeClr val="dk1"/>
                          </a:solidFill>
                          <a:effectLst/>
                          <a:latin typeface="+mn-lt"/>
                          <a:ea typeface="+mn-ea"/>
                          <a:cs typeface="+mn-cs"/>
                        </a:rPr>
                        <a:t>Account logged-in in a different tab or window</a:t>
                      </a:r>
                      <a:endParaRPr lang="en-US" sz="1600"/>
                    </a:p>
                  </a:txBody>
                  <a:tcPr/>
                </a:tc>
                <a:tc>
                  <a:txBody>
                    <a:bodyPr/>
                    <a:lstStyle/>
                    <a:p>
                      <a:r>
                        <a:rPr lang="en-CA" sz="1600" b="0" i="0" kern="1200">
                          <a:solidFill>
                            <a:schemeClr val="dk1"/>
                          </a:solidFill>
                          <a:effectLst/>
                          <a:latin typeface="+mn-lt"/>
                          <a:ea typeface="+mn-ea"/>
                          <a:cs typeface="+mn-cs"/>
                        </a:rPr>
                        <a:t>N/A</a:t>
                      </a:r>
                      <a:endParaRPr lang="en-US" sz="1600"/>
                    </a:p>
                  </a:txBody>
                  <a:tcPr/>
                </a:tc>
                <a:tc>
                  <a:txBody>
                    <a:bodyPr/>
                    <a:lstStyle/>
                    <a:p>
                      <a:r>
                        <a:rPr lang="en-US" sz="1600" err="1"/>
                        <a:t>AccountInfo</a:t>
                      </a:r>
                      <a:endParaRPr lang="en-US" sz="1600"/>
                    </a:p>
                  </a:txBody>
                  <a:tcPr/>
                </a:tc>
                <a:tc>
                  <a:txBody>
                    <a:bodyPr/>
                    <a:lstStyle/>
                    <a:p>
                      <a:r>
                        <a:rPr lang="en-CA" sz="1600" b="0" i="0" kern="1200">
                          <a:solidFill>
                            <a:schemeClr val="dk1"/>
                          </a:solidFill>
                          <a:effectLst/>
                          <a:latin typeface="+mn-lt"/>
                          <a:ea typeface="+mn-ea"/>
                          <a:cs typeface="+mn-cs"/>
                        </a:rPr>
                        <a:t>N/A</a:t>
                      </a:r>
                      <a:endParaRPr lang="en-US" sz="1600"/>
                    </a:p>
                  </a:txBody>
                  <a:tcPr/>
                </a:tc>
                <a:extLst>
                  <a:ext uri="{0D108BD9-81ED-4DB2-BD59-A6C34878D82A}">
                    <a16:rowId xmlns:a16="http://schemas.microsoft.com/office/drawing/2014/main" val="121292878"/>
                  </a:ext>
                </a:extLst>
              </a:tr>
              <a:tr h="605916">
                <a:tc>
                  <a:txBody>
                    <a:bodyPr/>
                    <a:lstStyle/>
                    <a:p>
                      <a:r>
                        <a:rPr lang="en-CA" sz="1600" b="1" i="0" kern="1200">
                          <a:solidFill>
                            <a:schemeClr val="dk1"/>
                          </a:solidFill>
                          <a:effectLst/>
                          <a:latin typeface="+mn-lt"/>
                          <a:ea typeface="+mn-ea"/>
                          <a:cs typeface="+mn-cs"/>
                        </a:rPr>
                        <a:t>ACCOUNT_REMOVED</a:t>
                      </a:r>
                      <a:endParaRPr lang="en-US" sz="1600" b="1"/>
                    </a:p>
                  </a:txBody>
                  <a:tcPr/>
                </a:tc>
                <a:tc>
                  <a:txBody>
                    <a:bodyPr/>
                    <a:lstStyle/>
                    <a:p>
                      <a:r>
                        <a:rPr lang="en-CA" sz="1600" b="0" i="0" kern="1200">
                          <a:solidFill>
                            <a:schemeClr val="dk1"/>
                          </a:solidFill>
                          <a:effectLst/>
                          <a:latin typeface="+mn-lt"/>
                          <a:ea typeface="+mn-ea"/>
                          <a:cs typeface="+mn-cs"/>
                        </a:rPr>
                        <a:t>Account logged-out in a different tab or window</a:t>
                      </a:r>
                      <a:endParaRPr lang="en-US" sz="1600"/>
                    </a:p>
                  </a:txBody>
                  <a:tcPr/>
                </a:tc>
                <a:tc>
                  <a:txBody>
                    <a:bodyPr/>
                    <a:lstStyle/>
                    <a:p>
                      <a:r>
                        <a:rPr lang="en-CA" sz="1600" b="0" i="0" kern="1200">
                          <a:solidFill>
                            <a:schemeClr val="dk1"/>
                          </a:solidFill>
                          <a:effectLst/>
                          <a:latin typeface="+mn-lt"/>
                          <a:ea typeface="+mn-ea"/>
                          <a:cs typeface="+mn-cs"/>
                        </a:rPr>
                        <a:t>N/A</a:t>
                      </a:r>
                      <a:endParaRPr lang="en-US" sz="1600"/>
                    </a:p>
                  </a:txBody>
                  <a:tcPr/>
                </a:tc>
                <a:tc>
                  <a:txBody>
                    <a:bodyPr/>
                    <a:lstStyle/>
                    <a:p>
                      <a:r>
                        <a:rPr lang="en-US" sz="1600" err="1"/>
                        <a:t>AccountInfo</a:t>
                      </a:r>
                      <a:endParaRPr lang="en-US" sz="1600"/>
                    </a:p>
                  </a:txBody>
                  <a:tcPr/>
                </a:tc>
                <a:tc>
                  <a:txBody>
                    <a:bodyPr/>
                    <a:lstStyle/>
                    <a:p>
                      <a:r>
                        <a:rPr lang="en-CA" sz="1600" b="0" i="0" kern="1200">
                          <a:solidFill>
                            <a:schemeClr val="dk1"/>
                          </a:solidFill>
                          <a:effectLst/>
                          <a:latin typeface="+mn-lt"/>
                          <a:ea typeface="+mn-ea"/>
                          <a:cs typeface="+mn-cs"/>
                        </a:rPr>
                        <a:t>N/A</a:t>
                      </a:r>
                      <a:endParaRPr lang="en-US" sz="1600"/>
                    </a:p>
                  </a:txBody>
                  <a:tcPr/>
                </a:tc>
                <a:extLst>
                  <a:ext uri="{0D108BD9-81ED-4DB2-BD59-A6C34878D82A}">
                    <a16:rowId xmlns:a16="http://schemas.microsoft.com/office/drawing/2014/main" val="3779207019"/>
                  </a:ext>
                </a:extLst>
              </a:tr>
            </a:tbl>
          </a:graphicData>
        </a:graphic>
      </p:graphicFrame>
    </p:spTree>
    <p:extLst>
      <p:ext uri="{BB962C8B-B14F-4D97-AF65-F5344CB8AC3E}">
        <p14:creationId xmlns:p14="http://schemas.microsoft.com/office/powerpoint/2010/main" val="2584043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625048"/>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Enabling Single sign-on</a:t>
            </a:r>
          </a:p>
        </p:txBody>
      </p:sp>
    </p:spTree>
    <p:extLst>
      <p:ext uri="{BB962C8B-B14F-4D97-AF65-F5344CB8AC3E}">
        <p14:creationId xmlns:p14="http://schemas.microsoft.com/office/powerpoint/2010/main" val="18948265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D60143-F3C9-B1F0-5BE2-E58AFA92F246}"/>
              </a:ext>
            </a:extLst>
          </p:cNvPr>
          <p:cNvSpPr txBox="1">
            <a:spLocks/>
          </p:cNvSpPr>
          <p:nvPr/>
        </p:nvSpPr>
        <p:spPr>
          <a:xfrm>
            <a:off x="838200" y="365125"/>
            <a:ext cx="10515600" cy="7539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Single </a:t>
            </a:r>
            <a:r>
              <a:rPr lang="tr-TR"/>
              <a:t>s</a:t>
            </a:r>
            <a:r>
              <a:rPr lang="en-US" err="1"/>
              <a:t>ign</a:t>
            </a:r>
            <a:r>
              <a:rPr lang="en-US"/>
              <a:t>-on</a:t>
            </a:r>
            <a:r>
              <a:rPr lang="tr-TR"/>
              <a:t> between multiple apps</a:t>
            </a:r>
            <a:endParaRPr lang="en-US"/>
          </a:p>
        </p:txBody>
      </p:sp>
      <p:sp>
        <p:nvSpPr>
          <p:cNvPr id="4" name="Content Placeholder 2">
            <a:extLst>
              <a:ext uri="{FF2B5EF4-FFF2-40B4-BE49-F238E27FC236}">
                <a16:creationId xmlns:a16="http://schemas.microsoft.com/office/drawing/2014/main" id="{7413C300-BD28-441B-B548-17D855EDFA94}"/>
              </a:ext>
            </a:extLst>
          </p:cNvPr>
          <p:cNvSpPr txBox="1">
            <a:spLocks/>
          </p:cNvSpPr>
          <p:nvPr/>
        </p:nvSpPr>
        <p:spPr>
          <a:xfrm>
            <a:off x="838200" y="1515978"/>
            <a:ext cx="10515600" cy="4976897"/>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SSO between different apps</a:t>
            </a:r>
            <a:endParaRPr lang="tr-TR"/>
          </a:p>
          <a:p>
            <a:pPr lvl="1"/>
            <a:r>
              <a:rPr lang="tr-TR"/>
              <a:t>If the user has an active session with Azure AD and tries to sign-in to an app using MSAL, they will automatically sign-in without entering their credentials again.</a:t>
            </a:r>
          </a:p>
          <a:p>
            <a:pPr lvl="1"/>
            <a:r>
              <a:rPr lang="tr-TR"/>
              <a:t>I</a:t>
            </a:r>
            <a:r>
              <a:rPr lang="en-CA"/>
              <a:t>f the user has multiple </a:t>
            </a:r>
            <a:r>
              <a:rPr lang="tr-TR"/>
              <a:t>active sessions </a:t>
            </a:r>
            <a:r>
              <a:rPr lang="en-CA"/>
              <a:t>with Azure AD, then the user is prompted to pick an account to sign in with</a:t>
            </a:r>
          </a:p>
          <a:p>
            <a:pPr lvl="1"/>
            <a:r>
              <a:rPr lang="en-CA"/>
              <a:t>To bypass account selection screen, use a </a:t>
            </a:r>
            <a:r>
              <a:rPr lang="en-CA" b="1" err="1"/>
              <a:t>loginHint</a:t>
            </a:r>
            <a:r>
              <a:rPr lang="en-CA"/>
              <a:t>:</a:t>
            </a:r>
          </a:p>
          <a:p>
            <a:pPr lvl="2"/>
            <a:r>
              <a:rPr lang="en-CA"/>
              <a:t>Session Id (</a:t>
            </a:r>
            <a:r>
              <a:rPr lang="en-CA" err="1"/>
              <a:t>sid</a:t>
            </a:r>
            <a:r>
              <a:rPr lang="en-CA"/>
              <a:t>)</a:t>
            </a:r>
          </a:p>
          <a:p>
            <a:pPr lvl="2"/>
            <a:r>
              <a:rPr lang="en-CA" err="1"/>
              <a:t>login_hint</a:t>
            </a:r>
            <a:r>
              <a:rPr lang="en-CA"/>
              <a:t> (e.g. </a:t>
            </a:r>
            <a:r>
              <a:rPr lang="en-CA" err="1"/>
              <a:t>upn</a:t>
            </a:r>
            <a:r>
              <a:rPr lang="en-CA"/>
              <a:t> or </a:t>
            </a:r>
            <a:r>
              <a:rPr lang="en-CA" err="1"/>
              <a:t>preferred_username</a:t>
            </a:r>
            <a:r>
              <a:rPr lang="en-CA"/>
              <a:t>)</a:t>
            </a:r>
          </a:p>
          <a:p>
            <a:pPr lvl="2"/>
            <a:r>
              <a:rPr lang="en-CA"/>
              <a:t>MSAL account object</a:t>
            </a:r>
          </a:p>
          <a:p>
            <a:pPr lvl="1"/>
            <a:r>
              <a:rPr lang="en-CA" b="1" err="1"/>
              <a:t>ssoSilent</a:t>
            </a:r>
            <a:r>
              <a:rPr lang="en-CA"/>
              <a:t> method allows sign-in the user and obtain tokens without an interaction</a:t>
            </a:r>
            <a:endParaRPr lang="tr-TR"/>
          </a:p>
          <a:p>
            <a:pPr lvl="1"/>
            <a:r>
              <a:rPr lang="en-CA"/>
              <a:t>If third-party cookies are blocked (e.g. Safari), </a:t>
            </a:r>
            <a:r>
              <a:rPr lang="en-CA" b="1" err="1"/>
              <a:t>ssoSilent</a:t>
            </a:r>
            <a:r>
              <a:rPr lang="en-CA"/>
              <a:t> will fail</a:t>
            </a:r>
            <a:r>
              <a:rPr lang="tr-TR"/>
              <a:t> with:</a:t>
            </a:r>
            <a:endParaRPr lang="en-CA"/>
          </a:p>
          <a:p>
            <a:pPr lvl="2"/>
            <a:r>
              <a:rPr lang="en-US" b="1" err="1"/>
              <a:t>InteractionRequiredAuthError</a:t>
            </a:r>
            <a:r>
              <a:rPr lang="en-US"/>
              <a:t>: </a:t>
            </a:r>
            <a:r>
              <a:rPr lang="en-US" i="1" err="1"/>
              <a:t>login_required</a:t>
            </a:r>
            <a:r>
              <a:rPr lang="en-US" i="1"/>
              <a:t>: AADSTS50058: A silent sign-in request was sent but no user is signed in. The cookies used to represent the user's session were not sent in the request to Azure AD</a:t>
            </a:r>
          </a:p>
        </p:txBody>
      </p:sp>
    </p:spTree>
    <p:extLst>
      <p:ext uri="{BB962C8B-B14F-4D97-AF65-F5344CB8AC3E}">
        <p14:creationId xmlns:p14="http://schemas.microsoft.com/office/powerpoint/2010/main" val="2145906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Questions?</a:t>
            </a:r>
          </a:p>
        </p:txBody>
      </p:sp>
    </p:spTree>
    <p:extLst>
      <p:ext uri="{BB962C8B-B14F-4D97-AF65-F5344CB8AC3E}">
        <p14:creationId xmlns:p14="http://schemas.microsoft.com/office/powerpoint/2010/main" val="41806376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625048"/>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tr-TR"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ID Token</a:t>
            </a:r>
            <a:endParaRPr kumimoji="0" lang="en-US"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2886297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0541E-1529-4271-A1F5-512280E4EFBB}"/>
              </a:ext>
            </a:extLst>
          </p:cNvPr>
          <p:cNvSpPr txBox="1"/>
          <p:nvPr/>
        </p:nvSpPr>
        <p:spPr>
          <a:xfrm>
            <a:off x="1156273" y="1568245"/>
            <a:ext cx="10778122" cy="4111895"/>
          </a:xfrm>
          <a:prstGeom prst="rect">
            <a:avLst/>
          </a:prstGeom>
          <a:noFill/>
        </p:spPr>
        <p:txBody>
          <a:bodyPr wrap="square" lIns="182880" tIns="146304" rIns="182880" bIns="146304" rtlCol="0">
            <a:spAutoFit/>
          </a:bodyPr>
          <a:lstStyle/>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a:gradFill>
                <a:gsLst>
                  <a:gs pos="2917">
                    <a:schemeClr val="tx1"/>
                  </a:gs>
                  <a:gs pos="30000">
                    <a:schemeClr val="tx1"/>
                  </a:gs>
                </a:gsLst>
                <a:lin ang="5400000" scaled="0"/>
              </a:gradFill>
            </a:endParaRPr>
          </a:p>
          <a:p>
            <a:pPr>
              <a:lnSpc>
                <a:spcPct val="90000"/>
              </a:lnSpc>
              <a:spcAft>
                <a:spcPts val="600"/>
              </a:spcAft>
            </a:pPr>
            <a:endParaRPr lang="en-US" sz="200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1936B26E-7E81-41AD-A46B-2274E593A729}"/>
              </a:ext>
            </a:extLst>
          </p:cNvPr>
          <p:cNvSpPr txBox="1"/>
          <p:nvPr/>
        </p:nvSpPr>
        <p:spPr>
          <a:xfrm>
            <a:off x="185481" y="133729"/>
            <a:ext cx="10778122" cy="794064"/>
          </a:xfrm>
          <a:prstGeom prst="rect">
            <a:avLst/>
          </a:prstGeom>
          <a:noFill/>
        </p:spPr>
        <p:txBody>
          <a:bodyPr wrap="square" lIns="182880" tIns="146304" rIns="182880" bIns="146304" rtlCol="0">
            <a:spAutoFit/>
          </a:bodyPr>
          <a:lstStyle/>
          <a:p>
            <a:pPr>
              <a:lnSpc>
                <a:spcPct val="90000"/>
              </a:lnSpc>
              <a:spcAft>
                <a:spcPts val="600"/>
              </a:spcAft>
            </a:pPr>
            <a:r>
              <a:rPr lang="en-US" sz="3600">
                <a:gradFill>
                  <a:gsLst>
                    <a:gs pos="2917">
                      <a:schemeClr val="tx1"/>
                    </a:gs>
                    <a:gs pos="30000">
                      <a:schemeClr val="tx1"/>
                    </a:gs>
                  </a:gsLst>
                  <a:lin ang="5400000" scaled="0"/>
                </a:gradFill>
              </a:rPr>
              <a:t>Learn about and use claims provided in tokens</a:t>
            </a:r>
          </a:p>
        </p:txBody>
      </p:sp>
      <p:sp>
        <p:nvSpPr>
          <p:cNvPr id="8" name="Rectangle 7">
            <a:extLst>
              <a:ext uri="{FF2B5EF4-FFF2-40B4-BE49-F238E27FC236}">
                <a16:creationId xmlns:a16="http://schemas.microsoft.com/office/drawing/2014/main" id="{DFF8B368-874C-4534-87C2-EE6637D63581}"/>
              </a:ext>
            </a:extLst>
          </p:cNvPr>
          <p:cNvSpPr/>
          <p:nvPr/>
        </p:nvSpPr>
        <p:spPr bwMode="auto">
          <a:xfrm>
            <a:off x="386542" y="1129610"/>
            <a:ext cx="11547854" cy="551249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endParaRPr lang="en" sz="1200">
              <a:solidFill>
                <a:srgbClr val="000000"/>
              </a:solidFill>
              <a:highlight>
                <a:srgbClr val="FFFFFF"/>
              </a:highlight>
              <a:latin typeface="Consolas" panose="020B0609020204030204" pitchFamily="49" charset="0"/>
            </a:endParaRPr>
          </a:p>
          <a:p>
            <a:endParaRPr lang="en" sz="1200">
              <a:solidFill>
                <a:srgbClr val="000000"/>
              </a:solidFill>
              <a:highlight>
                <a:srgbClr val="FFFFFF"/>
              </a:highlight>
              <a:latin typeface="Consolas" panose="020B0609020204030204" pitchFamily="49" charset="0"/>
            </a:endParaRPr>
          </a:p>
          <a:p>
            <a:r>
              <a:rPr lang="en"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"aud"</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"66048303-7c4a-449f-b96d-9961bca5a8ce"</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iss</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a:t>
            </a:r>
            <a:r>
              <a:rPr lang="en-US" sz="1200">
                <a:solidFill>
                  <a:srgbClr val="A31515"/>
                </a:solidFill>
                <a:highlight>
                  <a:srgbClr val="FFFFFF"/>
                </a:highlight>
                <a:latin typeface="Consolas" panose="020B0609020204030204" pitchFamily="49" charset="0"/>
                <a:hlinkClick r:id="rId3"/>
              </a:rPr>
              <a:t>https://login.microsoftonline.com/14c2f153-90a7-4689-9db7-9543bf084dad/v2.0"</a:t>
            </a:r>
            <a:r>
              <a:rPr lang="en-US" sz="1200">
                <a:solidFill>
                  <a:srgbClr val="000000"/>
                </a:solidFill>
                <a:highlight>
                  <a:srgbClr val="FFFFFF"/>
                </a:highlight>
                <a:latin typeface="Consolas" panose="020B0609020204030204" pitchFamily="49" charset="0"/>
                <a:hlinkClick r:id="rId3"/>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iat</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1639604770,</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nbf</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1639604770,</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"exp"</a:t>
            </a:r>
            <a:r>
              <a:rPr lang="en-US" sz="1200">
                <a:solidFill>
                  <a:srgbClr val="000000"/>
                </a:solidFill>
                <a:highlight>
                  <a:srgbClr val="FFFFFF"/>
                </a:highlight>
                <a:latin typeface="Consolas" panose="020B0609020204030204" pitchFamily="49" charset="0"/>
              </a:rPr>
              <a:t>: 1639608670,</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"groups"</a:t>
            </a:r>
            <a:r>
              <a:rPr lang="en-US" sz="1200">
                <a:solidFill>
                  <a:srgbClr val="000000"/>
                </a:solidFill>
                <a:highlight>
                  <a:srgbClr val="FFFFFF"/>
                </a:highlight>
                <a:latin typeface="Consolas" panose="020B0609020204030204" pitchFamily="49" charset="0"/>
              </a:rPr>
              <a:t>: [</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"8303695c-1032-459c-8f05-d1fe424d2c3e"</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"699f88b7-4e3d-458f-bef6-85e2661317a5"</a:t>
            </a:r>
            <a:r>
              <a:rPr lang="en-US" sz="1200">
                <a:solidFill>
                  <a:srgbClr val="000000"/>
                </a:solidFill>
                <a:highlight>
                  <a:srgbClr val="FFFFFF"/>
                </a:highlight>
                <a:latin typeface="Consolas" panose="020B0609020204030204" pitchFamily="49" charset="0"/>
              </a:rPr>
              <a:t>,</a:t>
            </a:r>
            <a:br>
              <a:rPr lang="en-US" sz="1200">
                <a:solidFill>
                  <a:srgbClr val="000000"/>
                </a:solidFill>
                <a:highlight>
                  <a:srgbClr val="FFFFFF"/>
                </a:highlight>
                <a:latin typeface="Consolas" panose="020B0609020204030204" pitchFamily="49" charset="0"/>
              </a:rPr>
            </a:b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"a66f7d30-377a-46fa-8737-da59485e7cc5"</a:t>
            </a:r>
            <a:endParaRPr lang="en-US" sz="1200">
              <a:solidFill>
                <a:srgbClr val="000000"/>
              </a:solidFill>
              <a:highlight>
                <a:srgbClr val="FFFFFF"/>
              </a:highlight>
              <a:latin typeface="Consolas" panose="020B0609020204030204" pitchFamily="49" charset="0"/>
            </a:endParaRPr>
          </a:p>
          <a:p>
            <a:r>
              <a:rPr lang="en" sz="1200">
                <a:solidFill>
                  <a:srgbClr val="000000"/>
                </a:solidFill>
                <a:highlight>
                  <a:srgbClr val="FFFFFF"/>
                </a:highlight>
                <a:latin typeface="Consolas" panose="020B0609020204030204" pitchFamily="49" charset="0"/>
              </a:rPr>
              <a:t>  ],</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"name"</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"Admin user"</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"oid"</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"5b6e08a5-7789-4ae0-a4cb-3d73b4097752"</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preferred_username</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"administrator@kko365.onmicrosoft.com"</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"roles"</a:t>
            </a:r>
            <a:r>
              <a:rPr lang="en-US" sz="1200">
                <a:solidFill>
                  <a:srgbClr val="000000"/>
                </a:solidFill>
                <a:highlight>
                  <a:srgbClr val="FFFFFF"/>
                </a:highlight>
                <a:latin typeface="Consolas" panose="020B0609020204030204" pitchFamily="49" charset="0"/>
              </a:rPr>
              <a:t>: [</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a:t>
            </a:r>
            <a:r>
              <a:rPr lang="en-US" sz="1200" err="1">
                <a:solidFill>
                  <a:srgbClr val="A31515"/>
                </a:solidFill>
                <a:highlight>
                  <a:srgbClr val="FFFFFF"/>
                </a:highlight>
                <a:latin typeface="Consolas" panose="020B0609020204030204" pitchFamily="49" charset="0"/>
              </a:rPr>
              <a:t>Contributers</a:t>
            </a:r>
            <a:r>
              <a:rPr lang="en-US" sz="1200">
                <a:solidFill>
                  <a:srgbClr val="A31515"/>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"Writers"</a:t>
            </a:r>
            <a:endParaRPr lang="en-US" sz="1200">
              <a:solidFill>
                <a:srgbClr val="000000"/>
              </a:solidFill>
              <a:highlight>
                <a:srgbClr val="FFFFFF"/>
              </a:highlight>
              <a:latin typeface="Consolas" panose="020B0609020204030204" pitchFamily="49" charset="0"/>
            </a:endParaRPr>
          </a:p>
          <a:p>
            <a:r>
              <a:rPr lang="en" sz="1200">
                <a:solidFill>
                  <a:srgbClr val="000000"/>
                </a:solidFill>
                <a:highlight>
                  <a:srgbClr val="FFFFFF"/>
                </a:highlight>
                <a:latin typeface="Consolas" panose="020B0609020204030204" pitchFamily="49" charset="0"/>
              </a:rPr>
              <a:t>  ],</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"sub"</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"LiGWkvdwHuzmrCAw2feLvKoA70aq0F6er1FFsBpLEGU"</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"tid"</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"14c2f153-90a7-4689-9db7-9543bf084dad"</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uti</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"o5-ARrjdWk-aWWIjJhY2AA"</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a:t>
            </a:r>
            <a:r>
              <a:rPr lang="en-US" sz="1200" err="1">
                <a:solidFill>
                  <a:srgbClr val="2E75B6"/>
                </a:solidFill>
                <a:highlight>
                  <a:srgbClr val="FFFFFF"/>
                </a:highlight>
                <a:latin typeface="Consolas" panose="020B0609020204030204" pitchFamily="49" charset="0"/>
              </a:rPr>
              <a:t>ver</a:t>
            </a:r>
            <a:r>
              <a:rPr lang="en-US" sz="1200">
                <a:solidFill>
                  <a:srgbClr val="2E75B6"/>
                </a:solidFill>
                <a:highlight>
                  <a:srgbClr val="FFFFFF"/>
                </a:highlight>
                <a:latin typeface="Consolas" panose="020B0609020204030204" pitchFamily="49" charset="0"/>
              </a:rPr>
              <a:t>"</a:t>
            </a:r>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"2.0"</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2E75B6"/>
                </a:solidFill>
                <a:highlight>
                  <a:srgbClr val="FFFFFF"/>
                </a:highlight>
                <a:latin typeface="Consolas" panose="020B0609020204030204" pitchFamily="49" charset="0"/>
              </a:rPr>
              <a:t>"wids"</a:t>
            </a:r>
            <a:r>
              <a:rPr lang="en-US" sz="1200">
                <a:solidFill>
                  <a:srgbClr val="000000"/>
                </a:solidFill>
                <a:highlight>
                  <a:srgbClr val="FFFFFF"/>
                </a:highlight>
                <a:latin typeface="Consolas" panose="020B0609020204030204" pitchFamily="49" charset="0"/>
              </a:rPr>
              <a:t>: [</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"62e90394-69f5-4237-9190-012177145e10"</a:t>
            </a:r>
            <a:r>
              <a:rPr lang="en-US" sz="1200">
                <a:solidFill>
                  <a:srgbClr val="000000"/>
                </a:solidFill>
                <a:highlight>
                  <a:srgbClr val="FFFFFF"/>
                </a:highlight>
                <a:latin typeface="Consolas" panose="020B0609020204030204" pitchFamily="49" charset="0"/>
              </a:rPr>
              <a:t>,</a:t>
            </a:r>
          </a:p>
          <a:p>
            <a:r>
              <a:rPr lang="en-US" sz="1200">
                <a:solidFill>
                  <a:srgbClr val="000000"/>
                </a:solidFill>
                <a:highlight>
                  <a:srgbClr val="FFFFFF"/>
                </a:highlight>
                <a:latin typeface="Consolas" panose="020B0609020204030204" pitchFamily="49" charset="0"/>
              </a:rPr>
              <a:t>    </a:t>
            </a:r>
            <a:r>
              <a:rPr lang="en-US" sz="1200">
                <a:solidFill>
                  <a:srgbClr val="A31515"/>
                </a:solidFill>
                <a:highlight>
                  <a:srgbClr val="FFFFFF"/>
                </a:highlight>
                <a:latin typeface="Consolas" panose="020B0609020204030204" pitchFamily="49" charset="0"/>
              </a:rPr>
              <a:t>"b79fbf4d-3ef9-4689-8143-76b194e85509"</a:t>
            </a:r>
            <a:endParaRPr lang="en-US" sz="1200">
              <a:solidFill>
                <a:srgbClr val="000000"/>
              </a:solidFill>
              <a:highlight>
                <a:srgbClr val="FFFFFF"/>
              </a:highlight>
              <a:latin typeface="Consolas" panose="020B0609020204030204" pitchFamily="49" charset="0"/>
            </a:endParaRPr>
          </a:p>
          <a:p>
            <a:r>
              <a:rPr lang="en" sz="1200">
                <a:solidFill>
                  <a:srgbClr val="000000"/>
                </a:solidFill>
                <a:highlight>
                  <a:srgbClr val="FFFFFF"/>
                </a:highlight>
                <a:latin typeface="Consolas" panose="020B0609020204030204" pitchFamily="49" charset="0"/>
              </a:rPr>
              <a:t>  </a:t>
            </a:r>
          </a:p>
          <a:p>
            <a:endParaRPr lang="en">
              <a:solidFill>
                <a:prstClr val="black"/>
              </a:solidFill>
              <a:highlight>
                <a:srgbClr val="FFFFFF"/>
              </a:highlight>
              <a:latin typeface="Calibri" panose="020F0502020204030204" pitchFamily="34" charset="0"/>
            </a:endParaRPr>
          </a:p>
          <a:p>
            <a:pPr algn="ctr" defTabSz="932472" fontAlgn="base">
              <a:spcBef>
                <a:spcPct val="0"/>
              </a:spcBef>
              <a:spcAft>
                <a:spcPct val="0"/>
              </a:spcAft>
            </a:pPr>
            <a:endParaRPr lang="en-US" sz="1200">
              <a:gradFill>
                <a:gsLst>
                  <a:gs pos="5439">
                    <a:srgbClr val="F8F8F8"/>
                  </a:gs>
                  <a:gs pos="10000">
                    <a:srgbClr val="F8F8F8"/>
                  </a:gs>
                </a:gsLst>
                <a:lin ang="5400000" scaled="0"/>
              </a:gradFill>
            </a:endParaRPr>
          </a:p>
        </p:txBody>
      </p:sp>
      <p:sp>
        <p:nvSpPr>
          <p:cNvPr id="5" name="Rectangle 4">
            <a:extLst>
              <a:ext uri="{FF2B5EF4-FFF2-40B4-BE49-F238E27FC236}">
                <a16:creationId xmlns:a16="http://schemas.microsoft.com/office/drawing/2014/main" id="{CDD52713-AE77-4959-8E25-2527A97192BE}"/>
              </a:ext>
            </a:extLst>
          </p:cNvPr>
          <p:cNvSpPr/>
          <p:nvPr/>
        </p:nvSpPr>
        <p:spPr bwMode="auto">
          <a:xfrm>
            <a:off x="579667" y="2492663"/>
            <a:ext cx="4011383" cy="73223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6" name="Rectangle 5">
            <a:extLst>
              <a:ext uri="{FF2B5EF4-FFF2-40B4-BE49-F238E27FC236}">
                <a16:creationId xmlns:a16="http://schemas.microsoft.com/office/drawing/2014/main" id="{04BD21B0-21DA-4A7A-94FC-9C47A7E2697A}"/>
              </a:ext>
            </a:extLst>
          </p:cNvPr>
          <p:cNvSpPr/>
          <p:nvPr/>
        </p:nvSpPr>
        <p:spPr bwMode="auto">
          <a:xfrm>
            <a:off x="4100199" y="1739919"/>
            <a:ext cx="3691251" cy="273939"/>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7" name="Rectangle 6">
            <a:extLst>
              <a:ext uri="{FF2B5EF4-FFF2-40B4-BE49-F238E27FC236}">
                <a16:creationId xmlns:a16="http://schemas.microsoft.com/office/drawing/2014/main" id="{7B96355B-54E2-4C0D-AE36-BFD9285E831D}"/>
              </a:ext>
            </a:extLst>
          </p:cNvPr>
          <p:cNvSpPr/>
          <p:nvPr/>
        </p:nvSpPr>
        <p:spPr bwMode="auto">
          <a:xfrm>
            <a:off x="1096649" y="1454368"/>
            <a:ext cx="3691251" cy="273939"/>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9" name="Rectangle 8">
            <a:extLst>
              <a:ext uri="{FF2B5EF4-FFF2-40B4-BE49-F238E27FC236}">
                <a16:creationId xmlns:a16="http://schemas.microsoft.com/office/drawing/2014/main" id="{F36E0373-5A89-4D24-82E9-58A3E1FC55F6}"/>
              </a:ext>
            </a:extLst>
          </p:cNvPr>
          <p:cNvSpPr/>
          <p:nvPr/>
        </p:nvSpPr>
        <p:spPr bwMode="auto">
          <a:xfrm>
            <a:off x="1102999" y="3307947"/>
            <a:ext cx="1341752" cy="235354"/>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10" name="Rectangle 9">
            <a:extLst>
              <a:ext uri="{FF2B5EF4-FFF2-40B4-BE49-F238E27FC236}">
                <a16:creationId xmlns:a16="http://schemas.microsoft.com/office/drawing/2014/main" id="{2756038F-58C1-4FF3-8493-231F7D867C78}"/>
              </a:ext>
            </a:extLst>
          </p:cNvPr>
          <p:cNvSpPr/>
          <p:nvPr/>
        </p:nvSpPr>
        <p:spPr bwMode="auto">
          <a:xfrm>
            <a:off x="1109348" y="3550136"/>
            <a:ext cx="3837301" cy="209749"/>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12" name="Rectangle 11">
            <a:extLst>
              <a:ext uri="{FF2B5EF4-FFF2-40B4-BE49-F238E27FC236}">
                <a16:creationId xmlns:a16="http://schemas.microsoft.com/office/drawing/2014/main" id="{7151F1A9-DDF3-429B-BBD0-62BCB7D84DAF}"/>
              </a:ext>
            </a:extLst>
          </p:cNvPr>
          <p:cNvSpPr/>
          <p:nvPr/>
        </p:nvSpPr>
        <p:spPr bwMode="auto">
          <a:xfrm>
            <a:off x="719368" y="4086169"/>
            <a:ext cx="1564731" cy="430629"/>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13" name="Rectangle 12">
            <a:extLst>
              <a:ext uri="{FF2B5EF4-FFF2-40B4-BE49-F238E27FC236}">
                <a16:creationId xmlns:a16="http://schemas.microsoft.com/office/drawing/2014/main" id="{2A438AAC-D73C-41B0-9240-97D1F8DEBE15}"/>
              </a:ext>
            </a:extLst>
          </p:cNvPr>
          <p:cNvSpPr/>
          <p:nvPr/>
        </p:nvSpPr>
        <p:spPr bwMode="auto">
          <a:xfrm>
            <a:off x="1156272" y="4826990"/>
            <a:ext cx="3966851" cy="226976"/>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sp>
        <p:nvSpPr>
          <p:cNvPr id="14" name="Rectangle 13">
            <a:extLst>
              <a:ext uri="{FF2B5EF4-FFF2-40B4-BE49-F238E27FC236}">
                <a16:creationId xmlns:a16="http://schemas.microsoft.com/office/drawing/2014/main" id="{35A36968-47DD-4505-9F8A-6C96D8AE2061}"/>
              </a:ext>
            </a:extLst>
          </p:cNvPr>
          <p:cNvSpPr/>
          <p:nvPr/>
        </p:nvSpPr>
        <p:spPr bwMode="auto">
          <a:xfrm>
            <a:off x="636419" y="5531423"/>
            <a:ext cx="4055833" cy="484665"/>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r" defTabSz="932472" fontAlgn="base">
              <a:spcBef>
                <a:spcPct val="0"/>
              </a:spcBef>
              <a:spcAft>
                <a:spcPct val="0"/>
              </a:spcAft>
            </a:pPr>
            <a:r>
              <a:rPr lang="en-US">
                <a:solidFill>
                  <a:srgbClr val="00B050"/>
                </a:solidFill>
              </a:rPr>
              <a:t>       </a:t>
            </a:r>
          </a:p>
        </p:txBody>
      </p:sp>
      <p:cxnSp>
        <p:nvCxnSpPr>
          <p:cNvPr id="15" name="Straight Arrow Connector 14">
            <a:extLst>
              <a:ext uri="{FF2B5EF4-FFF2-40B4-BE49-F238E27FC236}">
                <a16:creationId xmlns:a16="http://schemas.microsoft.com/office/drawing/2014/main" id="{879DFBE2-C76D-4BDB-96CE-FA7A5FA7F62B}"/>
              </a:ext>
            </a:extLst>
          </p:cNvPr>
          <p:cNvCxnSpPr>
            <a:cxnSpLocks/>
            <a:stCxn id="17" idx="1"/>
          </p:cNvCxnSpPr>
          <p:nvPr/>
        </p:nvCxnSpPr>
        <p:spPr>
          <a:xfrm flipH="1">
            <a:off x="4806950" y="1561278"/>
            <a:ext cx="1535184"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50376BC-E9C1-429C-A64D-AA81450BDDD5}"/>
              </a:ext>
            </a:extLst>
          </p:cNvPr>
          <p:cNvSpPr/>
          <p:nvPr/>
        </p:nvSpPr>
        <p:spPr bwMode="auto">
          <a:xfrm>
            <a:off x="6342134" y="1415002"/>
            <a:ext cx="4372217" cy="29255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 This token was issued to your app Id       </a:t>
            </a:r>
          </a:p>
        </p:txBody>
      </p:sp>
      <p:cxnSp>
        <p:nvCxnSpPr>
          <p:cNvPr id="19" name="Straight Arrow Connector 18">
            <a:extLst>
              <a:ext uri="{FF2B5EF4-FFF2-40B4-BE49-F238E27FC236}">
                <a16:creationId xmlns:a16="http://schemas.microsoft.com/office/drawing/2014/main" id="{4474BBAA-AA4F-472C-A438-4579F59644B6}"/>
              </a:ext>
            </a:extLst>
          </p:cNvPr>
          <p:cNvCxnSpPr>
            <a:cxnSpLocks/>
            <a:stCxn id="20" idx="1"/>
            <a:endCxn id="6" idx="2"/>
          </p:cNvCxnSpPr>
          <p:nvPr/>
        </p:nvCxnSpPr>
        <p:spPr>
          <a:xfrm flipH="1" flipV="1">
            <a:off x="5945825" y="2013858"/>
            <a:ext cx="1659959" cy="386067"/>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E415A97-6492-4F09-843E-6B828FC11024}"/>
              </a:ext>
            </a:extLst>
          </p:cNvPr>
          <p:cNvSpPr/>
          <p:nvPr/>
        </p:nvSpPr>
        <p:spPr bwMode="auto">
          <a:xfrm>
            <a:off x="7605784" y="2237249"/>
            <a:ext cx="3996475" cy="32535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This token was issued in this tenant</a:t>
            </a:r>
          </a:p>
        </p:txBody>
      </p:sp>
      <p:cxnSp>
        <p:nvCxnSpPr>
          <p:cNvPr id="23" name="Straight Arrow Connector 22">
            <a:extLst>
              <a:ext uri="{FF2B5EF4-FFF2-40B4-BE49-F238E27FC236}">
                <a16:creationId xmlns:a16="http://schemas.microsoft.com/office/drawing/2014/main" id="{C49CCD2A-F18B-434B-8580-AB8F0D14A1AF}"/>
              </a:ext>
            </a:extLst>
          </p:cNvPr>
          <p:cNvCxnSpPr>
            <a:cxnSpLocks/>
            <a:stCxn id="24" idx="1"/>
            <a:endCxn id="5" idx="3"/>
          </p:cNvCxnSpPr>
          <p:nvPr/>
        </p:nvCxnSpPr>
        <p:spPr>
          <a:xfrm flipH="1" flipV="1">
            <a:off x="4591050" y="2858779"/>
            <a:ext cx="746670" cy="137091"/>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7B42FF2-E69A-48F6-93EB-D4A0A56C86F2}"/>
              </a:ext>
            </a:extLst>
          </p:cNvPr>
          <p:cNvSpPr/>
          <p:nvPr/>
        </p:nvSpPr>
        <p:spPr bwMode="auto">
          <a:xfrm>
            <a:off x="5337720" y="2833194"/>
            <a:ext cx="4866729" cy="32535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The user belongs to these security groups</a:t>
            </a:r>
          </a:p>
        </p:txBody>
      </p:sp>
      <p:cxnSp>
        <p:nvCxnSpPr>
          <p:cNvPr id="28" name="Straight Arrow Connector 27">
            <a:extLst>
              <a:ext uri="{FF2B5EF4-FFF2-40B4-BE49-F238E27FC236}">
                <a16:creationId xmlns:a16="http://schemas.microsoft.com/office/drawing/2014/main" id="{36E7BAD5-1F33-4D0E-8E8B-106EBA2F9BA5}"/>
              </a:ext>
            </a:extLst>
          </p:cNvPr>
          <p:cNvCxnSpPr>
            <a:cxnSpLocks/>
          </p:cNvCxnSpPr>
          <p:nvPr/>
        </p:nvCxnSpPr>
        <p:spPr>
          <a:xfrm flipH="1">
            <a:off x="2380704" y="4300479"/>
            <a:ext cx="1797596"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AFCD4665-241A-482D-886C-2583C216CCD4}"/>
              </a:ext>
            </a:extLst>
          </p:cNvPr>
          <p:cNvSpPr/>
          <p:nvPr/>
        </p:nvSpPr>
        <p:spPr bwMode="auto">
          <a:xfrm>
            <a:off x="4190455" y="4137012"/>
            <a:ext cx="4191545" cy="32535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This user belongs to these App roles</a:t>
            </a:r>
          </a:p>
        </p:txBody>
      </p:sp>
      <p:cxnSp>
        <p:nvCxnSpPr>
          <p:cNvPr id="31" name="Straight Arrow Connector 30">
            <a:extLst>
              <a:ext uri="{FF2B5EF4-FFF2-40B4-BE49-F238E27FC236}">
                <a16:creationId xmlns:a16="http://schemas.microsoft.com/office/drawing/2014/main" id="{1570215A-FD4C-4FDB-B5F4-89C1951377E4}"/>
              </a:ext>
            </a:extLst>
          </p:cNvPr>
          <p:cNvCxnSpPr>
            <a:cxnSpLocks/>
            <a:stCxn id="32" idx="1"/>
            <a:endCxn id="13" idx="3"/>
          </p:cNvCxnSpPr>
          <p:nvPr/>
        </p:nvCxnSpPr>
        <p:spPr>
          <a:xfrm flipH="1" flipV="1">
            <a:off x="5123123" y="4940478"/>
            <a:ext cx="1815606" cy="135802"/>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228F433-A0DC-49B0-9FBA-F5B1D336F3BB}"/>
              </a:ext>
            </a:extLst>
          </p:cNvPr>
          <p:cNvSpPr/>
          <p:nvPr/>
        </p:nvSpPr>
        <p:spPr bwMode="auto">
          <a:xfrm>
            <a:off x="6938729" y="4913604"/>
            <a:ext cx="4866729" cy="325351"/>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The tenant where this operation took place</a:t>
            </a:r>
          </a:p>
        </p:txBody>
      </p:sp>
      <p:cxnSp>
        <p:nvCxnSpPr>
          <p:cNvPr id="35" name="Straight Arrow Connector 34">
            <a:extLst>
              <a:ext uri="{FF2B5EF4-FFF2-40B4-BE49-F238E27FC236}">
                <a16:creationId xmlns:a16="http://schemas.microsoft.com/office/drawing/2014/main" id="{0058A5EB-78AB-4794-B115-140102D893E3}"/>
              </a:ext>
            </a:extLst>
          </p:cNvPr>
          <p:cNvCxnSpPr>
            <a:cxnSpLocks/>
            <a:stCxn id="36" idx="1"/>
          </p:cNvCxnSpPr>
          <p:nvPr/>
        </p:nvCxnSpPr>
        <p:spPr>
          <a:xfrm flipH="1">
            <a:off x="4838700" y="5804871"/>
            <a:ext cx="1533970" cy="183179"/>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434E2B3-F497-455C-AEBD-83EC7E471986}"/>
              </a:ext>
            </a:extLst>
          </p:cNvPr>
          <p:cNvSpPr/>
          <p:nvPr/>
        </p:nvSpPr>
        <p:spPr bwMode="auto">
          <a:xfrm>
            <a:off x="6372670" y="5533543"/>
            <a:ext cx="4866729" cy="542655"/>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The Azure AD roles assigned to this user</a:t>
            </a:r>
          </a:p>
        </p:txBody>
      </p:sp>
      <p:cxnSp>
        <p:nvCxnSpPr>
          <p:cNvPr id="49" name="Straight Arrow Connector 48">
            <a:extLst>
              <a:ext uri="{FF2B5EF4-FFF2-40B4-BE49-F238E27FC236}">
                <a16:creationId xmlns:a16="http://schemas.microsoft.com/office/drawing/2014/main" id="{5E9C8350-1DB1-498D-9C43-408DFE6084B2}"/>
              </a:ext>
            </a:extLst>
          </p:cNvPr>
          <p:cNvCxnSpPr>
            <a:cxnSpLocks/>
          </p:cNvCxnSpPr>
          <p:nvPr/>
        </p:nvCxnSpPr>
        <p:spPr>
          <a:xfrm flipH="1">
            <a:off x="4946650" y="3600048"/>
            <a:ext cx="722805" cy="64058"/>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B64F4C6-E478-451B-8737-616DD490B4E7}"/>
              </a:ext>
            </a:extLst>
          </p:cNvPr>
          <p:cNvSpPr/>
          <p:nvPr/>
        </p:nvSpPr>
        <p:spPr bwMode="auto">
          <a:xfrm>
            <a:off x="5693319" y="3331636"/>
            <a:ext cx="5215981" cy="578067"/>
          </a:xfrm>
          <a:prstGeom prst="rect">
            <a:avLst/>
          </a:prstGeom>
          <a:solidFill>
            <a:schemeClr val="accent1">
              <a:alpha val="0"/>
            </a:schemeClr>
          </a:solidFill>
          <a:ln w="19050">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a:solidFill>
                  <a:srgbClr val="FF0000"/>
                </a:solidFill>
              </a:rPr>
              <a:t>The only immutable identifier of a user/guest account in a tenant</a:t>
            </a:r>
          </a:p>
        </p:txBody>
      </p:sp>
      <p:sp>
        <p:nvSpPr>
          <p:cNvPr id="56" name="TextBox 55">
            <a:extLst>
              <a:ext uri="{FF2B5EF4-FFF2-40B4-BE49-F238E27FC236}">
                <a16:creationId xmlns:a16="http://schemas.microsoft.com/office/drawing/2014/main" id="{1D4A48DC-951B-45C2-B022-5C84685F9801}"/>
              </a:ext>
            </a:extLst>
          </p:cNvPr>
          <p:cNvSpPr txBox="1"/>
          <p:nvPr/>
        </p:nvSpPr>
        <p:spPr>
          <a:xfrm>
            <a:off x="9420670" y="6123512"/>
            <a:ext cx="2771330" cy="572464"/>
          </a:xfrm>
          <a:prstGeom prst="rect">
            <a:avLst/>
          </a:prstGeom>
          <a:noFill/>
        </p:spPr>
        <p:txBody>
          <a:bodyPr wrap="square" lIns="182880" tIns="146304" rIns="182880" bIns="146304" rtlCol="0">
            <a:spAutoFit/>
          </a:bodyPr>
          <a:lstStyle/>
          <a:p>
            <a:pPr algn="ctr">
              <a:lnSpc>
                <a:spcPct val="90000"/>
              </a:lnSpc>
              <a:spcAft>
                <a:spcPts val="600"/>
              </a:spcAft>
            </a:pPr>
            <a:r>
              <a:rPr lang="en-US">
                <a:solidFill>
                  <a:srgbClr val="FF0000"/>
                </a:solidFill>
              </a:rPr>
              <a:t>aka</a:t>
            </a:r>
            <a:r>
              <a:rPr lang="en-US" sz="2000" spc="-50">
                <a:ln w="3175">
                  <a:noFill/>
                </a:ln>
                <a:solidFill>
                  <a:srgbClr val="FF0000"/>
                </a:solidFill>
                <a:cs typeface="Segoe UI" pitchFamily="34" charset="0"/>
              </a:rPr>
              <a:t>.</a:t>
            </a:r>
            <a:r>
              <a:rPr lang="en-US">
                <a:solidFill>
                  <a:srgbClr val="FF0000"/>
                </a:solidFill>
              </a:rPr>
              <a:t>ms/id-tokens</a:t>
            </a:r>
          </a:p>
        </p:txBody>
      </p:sp>
    </p:spTree>
    <p:extLst>
      <p:ext uri="{BB962C8B-B14F-4D97-AF65-F5344CB8AC3E}">
        <p14:creationId xmlns:p14="http://schemas.microsoft.com/office/powerpoint/2010/main" val="1201882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P spid="12" grpId="0" animBg="1"/>
      <p:bldP spid="13" grpId="0" animBg="1"/>
      <p:bldP spid="14" grpId="0" animBg="1"/>
      <p:bldP spid="17" grpId="0" animBg="1"/>
      <p:bldP spid="20" grpId="0" animBg="1"/>
      <p:bldP spid="24" grpId="0" animBg="1"/>
      <p:bldP spid="29" grpId="0" animBg="1"/>
      <p:bldP spid="32" grpId="0" animBg="1"/>
      <p:bldP spid="36" grpId="0" animBg="1"/>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Questions?</a:t>
            </a:r>
          </a:p>
        </p:txBody>
      </p:sp>
    </p:spTree>
    <p:extLst>
      <p:ext uri="{BB962C8B-B14F-4D97-AF65-F5344CB8AC3E}">
        <p14:creationId xmlns:p14="http://schemas.microsoft.com/office/powerpoint/2010/main" val="15139297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2C36AB1-0707-4C85-8CA7-81B4FA0A067D}"/>
              </a:ext>
            </a:extLst>
          </p:cNvPr>
          <p:cNvGrpSpPr/>
          <p:nvPr/>
        </p:nvGrpSpPr>
        <p:grpSpPr>
          <a:xfrm>
            <a:off x="0" y="-61077"/>
            <a:ext cx="12192000" cy="6919077"/>
            <a:chOff x="0" y="-61077"/>
            <a:chExt cx="12192000" cy="6919077"/>
          </a:xfrm>
        </p:grpSpPr>
        <p:pic>
          <p:nvPicPr>
            <p:cNvPr id="5" name="Picture 4" descr="A group of people sitting at a desk&#10;&#10;Description generated with very high confidence">
              <a:extLst>
                <a:ext uri="{FF2B5EF4-FFF2-40B4-BE49-F238E27FC236}">
                  <a16:creationId xmlns:a16="http://schemas.microsoft.com/office/drawing/2014/main" id="{5A7567D7-05CC-4602-A7C9-BB2C0F86695C}"/>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C8573DA-156E-4FBD-B11B-B5A4AE06054C}"/>
                </a:ext>
              </a:extLst>
            </p:cNvPr>
            <p:cNvSpPr/>
            <p:nvPr/>
          </p:nvSpPr>
          <p:spPr>
            <a:xfrm>
              <a:off x="1" y="0"/>
              <a:ext cx="12191999" cy="6858000"/>
            </a:xfrm>
            <a:prstGeom prst="rect">
              <a:avLst/>
            </a:prstGeom>
            <a:gradFill flip="none" rotWithShape="1">
              <a:gsLst>
                <a:gs pos="4000">
                  <a:srgbClr val="E6E6E6">
                    <a:alpha val="31000"/>
                  </a:srgbClr>
                </a:gs>
                <a:gs pos="43000">
                  <a:srgbClr val="00BCF2"/>
                </a:gs>
                <a:gs pos="83000">
                  <a:srgbClr val="00BCF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pic>
          <p:nvPicPr>
            <p:cNvPr id="7" name="Picture 6">
              <a:extLst>
                <a:ext uri="{FF2B5EF4-FFF2-40B4-BE49-F238E27FC236}">
                  <a16:creationId xmlns:a16="http://schemas.microsoft.com/office/drawing/2014/main" id="{F9DBDEC2-C9E9-470F-B625-654A03B08F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7326" y="-61077"/>
              <a:ext cx="1541592" cy="690952"/>
            </a:xfrm>
            <a:prstGeom prst="rect">
              <a:avLst/>
            </a:prstGeom>
          </p:spPr>
        </p:pic>
      </p:grpSp>
      <p:sp>
        <p:nvSpPr>
          <p:cNvPr id="2" name="Title 1">
            <a:extLst>
              <a:ext uri="{FF2B5EF4-FFF2-40B4-BE49-F238E27FC236}">
                <a16:creationId xmlns:a16="http://schemas.microsoft.com/office/drawing/2014/main" id="{0EEB93E4-BF12-4167-8E2D-8F4D65B56303}"/>
              </a:ext>
            </a:extLst>
          </p:cNvPr>
          <p:cNvSpPr>
            <a:spLocks noGrp="1"/>
          </p:cNvSpPr>
          <p:nvPr>
            <p:ph type="title"/>
          </p:nvPr>
        </p:nvSpPr>
        <p:spPr>
          <a:xfrm>
            <a:off x="210047" y="78878"/>
            <a:ext cx="10515600" cy="1325563"/>
          </a:xfrm>
        </p:spPr>
        <p:txBody>
          <a:bodyPr/>
          <a:lstStyle/>
          <a:p>
            <a:r>
              <a:rPr lang="en-US"/>
              <a:t>Introduction</a:t>
            </a:r>
          </a:p>
        </p:txBody>
      </p:sp>
      <p:sp>
        <p:nvSpPr>
          <p:cNvPr id="3" name="Content Placeholder 2">
            <a:extLst>
              <a:ext uri="{FF2B5EF4-FFF2-40B4-BE49-F238E27FC236}">
                <a16:creationId xmlns:a16="http://schemas.microsoft.com/office/drawing/2014/main" id="{4A162F24-CAC9-4619-8D2A-6F016A8DAED8}"/>
              </a:ext>
            </a:extLst>
          </p:cNvPr>
          <p:cNvSpPr>
            <a:spLocks noGrp="1"/>
          </p:cNvSpPr>
          <p:nvPr>
            <p:ph idx="1"/>
          </p:nvPr>
        </p:nvSpPr>
        <p:spPr>
          <a:xfrm>
            <a:off x="420093" y="1149893"/>
            <a:ext cx="10515600" cy="5188088"/>
          </a:xfrm>
        </p:spPr>
        <p:txBody>
          <a:bodyPr vert="horz" lIns="91440" tIns="45720" rIns="91440" bIns="45720" rtlCol="0" anchor="t">
            <a:normAutofit/>
          </a:bodyPr>
          <a:lstStyle/>
          <a:p>
            <a:r>
              <a:rPr lang="en-US" sz="2400" dirty="0"/>
              <a:t>First things first</a:t>
            </a:r>
          </a:p>
          <a:p>
            <a:pPr lvl="1"/>
            <a:r>
              <a:rPr lang="en-US" sz="1800" dirty="0"/>
              <a:t>Please note: </a:t>
            </a:r>
            <a:r>
              <a:rPr lang="en-US" sz="1800" b="1" dirty="0"/>
              <a:t>We are recording this call </a:t>
            </a:r>
            <a:r>
              <a:rPr lang="en-US" sz="1800" dirty="0"/>
              <a:t>so those unable to attend can benefit from the recording.</a:t>
            </a:r>
            <a:endParaRPr lang="en-US" sz="1800" dirty="0">
              <a:cs typeface="Calibri"/>
            </a:endParaRPr>
          </a:p>
          <a:p>
            <a:pPr lvl="1"/>
            <a:r>
              <a:rPr lang="en-US" sz="1800" dirty="0"/>
              <a:t>This call is designed for developers who implement or are interested in implementing Microsoft identity platform solutions.</a:t>
            </a:r>
            <a:endParaRPr lang="en-US" sz="1800" dirty="0">
              <a:cs typeface="Calibri"/>
            </a:endParaRPr>
          </a:p>
          <a:p>
            <a:r>
              <a:rPr lang="en-US" sz="2400" dirty="0"/>
              <a:t>What kind of topics will we discuss?</a:t>
            </a:r>
            <a:endParaRPr lang="en-US" sz="2400" dirty="0">
              <a:cs typeface="Calibri"/>
            </a:endParaRPr>
          </a:p>
          <a:p>
            <a:pPr lvl="1"/>
            <a:r>
              <a:rPr lang="en-US" sz="1800" dirty="0"/>
              <a:t>We will address development related topics submitted to us by the community for discussion. </a:t>
            </a:r>
            <a:endParaRPr lang="en-US" sz="1800" dirty="0">
              <a:cs typeface="Calibri"/>
            </a:endParaRPr>
          </a:p>
          <a:p>
            <a:pPr lvl="1"/>
            <a:r>
              <a:rPr lang="en-US" sz="1800" dirty="0"/>
              <a:t>We build a pipeline of topics for the next few weeks, please submit your feedback and topic suggestions - </a:t>
            </a:r>
            <a:r>
              <a:rPr lang="en-US" sz="2000" b="1" dirty="0">
                <a:effectLst/>
                <a:latin typeface="Calibri"/>
                <a:cs typeface="Calibri"/>
                <a:hlinkClick r:id="rId6"/>
              </a:rPr>
              <a:t>https://aka.ms/IDDevCommunityCallSurvey</a:t>
            </a:r>
            <a:endParaRPr lang="en-US" sz="2000" b="1" dirty="0">
              <a:effectLst/>
              <a:latin typeface="Calibri"/>
              <a:cs typeface="Calibri"/>
            </a:endParaRPr>
          </a:p>
          <a:p>
            <a:pPr lvl="1"/>
            <a:r>
              <a:rPr lang="en-US" sz="1800" dirty="0"/>
              <a:t>View recordings on the Microsoft 365 Developer YouTube channel - </a:t>
            </a:r>
            <a:r>
              <a:rPr lang="en-US" sz="2000" b="1" dirty="0">
                <a:latin typeface="Calibri"/>
                <a:cs typeface="Calibri"/>
              </a:rPr>
              <a:t>https://aka.ms/M365PnP/videos</a:t>
            </a:r>
          </a:p>
          <a:p>
            <a:pPr lvl="1"/>
            <a:r>
              <a:rPr lang="en-US" sz="2000" b="1" dirty="0">
                <a:latin typeface="Calibri"/>
                <a:cs typeface="Calibri"/>
              </a:rPr>
              <a:t> </a:t>
            </a:r>
            <a:r>
              <a:rPr lang="en-US" sz="2000" dirty="0"/>
              <a:t>Follow us on Twitter </a:t>
            </a:r>
            <a:r>
              <a:rPr lang="en-US" sz="2000" b="1" dirty="0">
                <a:latin typeface="Calibri"/>
                <a:cs typeface="Calibri"/>
              </a:rPr>
              <a:t>@Microsoft365Dev </a:t>
            </a:r>
            <a:r>
              <a:rPr lang="en-US" sz="1600" b="0" i="0" dirty="0">
                <a:effectLst/>
                <a:latin typeface="Segoe UI"/>
                <a:cs typeface="Segoe UI"/>
              </a:rPr>
              <a:t>and </a:t>
            </a:r>
            <a:r>
              <a:rPr lang="en-US" sz="2000" b="1" dirty="0">
                <a:latin typeface="Calibri"/>
                <a:cs typeface="Calibri"/>
              </a:rPr>
              <a:t>@azuread</a:t>
            </a:r>
          </a:p>
          <a:p>
            <a:pPr lvl="1"/>
            <a:r>
              <a:rPr lang="en-US" sz="1800" dirty="0"/>
              <a:t>This is NOT a support channel. Please use Stack Overflow to ask your immediate support related questions.</a:t>
            </a:r>
            <a:endParaRPr lang="en-US" sz="1800" dirty="0">
              <a:cs typeface="Calibri"/>
            </a:endParaRPr>
          </a:p>
          <a:p>
            <a:r>
              <a:rPr lang="en-US" sz="2400" dirty="0"/>
              <a:t>When is the next session?</a:t>
            </a:r>
            <a:endParaRPr lang="en-US" sz="2400" dirty="0">
              <a:cs typeface="Calibri"/>
            </a:endParaRPr>
          </a:p>
          <a:p>
            <a:pPr lvl="1"/>
            <a:r>
              <a:rPr lang="en-US" sz="1800" dirty="0"/>
              <a:t>Community Calls: Monthly – 3</a:t>
            </a:r>
            <a:r>
              <a:rPr lang="en-US" sz="1800" baseline="30000" dirty="0"/>
              <a:t>rd</a:t>
            </a:r>
            <a:r>
              <a:rPr lang="en-US" sz="1800" dirty="0"/>
              <a:t> Thursday of every month</a:t>
            </a:r>
            <a:endParaRPr lang="en-US" sz="1800" dirty="0">
              <a:cs typeface="Calibri"/>
            </a:endParaRPr>
          </a:p>
        </p:txBody>
      </p:sp>
    </p:spTree>
    <p:extLst>
      <p:ext uri="{BB962C8B-B14F-4D97-AF65-F5344CB8AC3E}">
        <p14:creationId xmlns:p14="http://schemas.microsoft.com/office/powerpoint/2010/main" val="896903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5"/>
            <a:ext cx="10515600" cy="10269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Caching</a:t>
            </a:r>
          </a:p>
        </p:txBody>
      </p:sp>
      <p:sp>
        <p:nvSpPr>
          <p:cNvPr id="5" name="Content Placeholder 2">
            <a:extLst>
              <a:ext uri="{FF2B5EF4-FFF2-40B4-BE49-F238E27FC236}">
                <a16:creationId xmlns:a16="http://schemas.microsoft.com/office/drawing/2014/main" id="{72038883-8B63-3904-CEA0-A0F309B8E152}"/>
              </a:ext>
            </a:extLst>
          </p:cNvPr>
          <p:cNvSpPr txBox="1">
            <a:spLocks/>
          </p:cNvSpPr>
          <p:nvPr/>
        </p:nvSpPr>
        <p:spPr>
          <a:xfrm>
            <a:off x="838200" y="1564104"/>
            <a:ext cx="10515600" cy="482466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MSAL Browser (and MSAL </a:t>
            </a:r>
            <a:r>
              <a:rPr lang="tr-TR"/>
              <a:t>Angular</a:t>
            </a:r>
            <a:r>
              <a:rPr lang="en-US"/>
              <a:t>) caches authentication artifacts in either: </a:t>
            </a:r>
          </a:p>
          <a:p>
            <a:pPr lvl="1"/>
            <a:r>
              <a:rPr lang="en-US"/>
              <a:t>Session storage (default)</a:t>
            </a:r>
          </a:p>
          <a:p>
            <a:pPr lvl="1"/>
            <a:r>
              <a:rPr lang="en-US"/>
              <a:t>Local storage</a:t>
            </a:r>
          </a:p>
          <a:p>
            <a:pPr lvl="1"/>
            <a:r>
              <a:rPr lang="en-US"/>
              <a:t>Memory storage</a:t>
            </a:r>
          </a:p>
          <a:p>
            <a:r>
              <a:rPr lang="en-US" b="1"/>
              <a:t>local storage </a:t>
            </a:r>
            <a:r>
              <a:rPr lang="en-US"/>
              <a:t>and </a:t>
            </a:r>
            <a:r>
              <a:rPr lang="en-US" b="1"/>
              <a:t>session storage </a:t>
            </a:r>
            <a:r>
              <a:rPr lang="en-US"/>
              <a:t>are considered secure if applications do not have XSS (or similar) vulnerabilities (</a:t>
            </a:r>
            <a:r>
              <a:rPr lang="en-US">
                <a:solidFill>
                  <a:srgbClr val="7030A0"/>
                </a:solidFill>
                <a:hlinkClick r:id="rId2">
                  <a:extLst>
                    <a:ext uri="{A12FA001-AC4F-418D-AE19-62706E023703}">
                      <ahyp:hlinkClr xmlns:ahyp="http://schemas.microsoft.com/office/drawing/2018/hyperlinkcolor" val="tx"/>
                    </a:ext>
                  </a:extLst>
                </a:hlinkClick>
              </a:rPr>
              <a:t>OWASP XSS Prevention Cheat Sheet</a:t>
            </a:r>
            <a:r>
              <a:rPr lang="en-US"/>
              <a:t>)</a:t>
            </a:r>
          </a:p>
          <a:p>
            <a:pPr lvl="1"/>
            <a:r>
              <a:rPr lang="en-US"/>
              <a:t>Furthermore:</a:t>
            </a:r>
          </a:p>
          <a:p>
            <a:pPr lvl="2"/>
            <a:r>
              <a:rPr lang="en-US"/>
              <a:t>Short-lived tokens (1 </a:t>
            </a:r>
            <a:r>
              <a:rPr lang="en-US" err="1"/>
              <a:t>hr</a:t>
            </a:r>
            <a:r>
              <a:rPr lang="en-US"/>
              <a:t> for access tokens, 24 </a:t>
            </a:r>
            <a:r>
              <a:rPr lang="en-US" err="1"/>
              <a:t>hr</a:t>
            </a:r>
            <a:r>
              <a:rPr lang="en-US"/>
              <a:t> for refresh and id tokens)</a:t>
            </a:r>
          </a:p>
          <a:p>
            <a:pPr lvl="2"/>
            <a:r>
              <a:rPr lang="en-US"/>
              <a:t>Proof of Possession (currently only for access tokens, work-in-progress for refresh tokens)</a:t>
            </a:r>
          </a:p>
          <a:p>
            <a:pPr lvl="2"/>
            <a:r>
              <a:rPr lang="en-US"/>
              <a:t>Continuous Access Evaluation (CAE) events</a:t>
            </a:r>
          </a:p>
          <a:p>
            <a:endParaRPr lang="en-US"/>
          </a:p>
        </p:txBody>
      </p:sp>
    </p:spTree>
    <p:extLst>
      <p:ext uri="{BB962C8B-B14F-4D97-AF65-F5344CB8AC3E}">
        <p14:creationId xmlns:p14="http://schemas.microsoft.com/office/powerpoint/2010/main" val="35911456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EDA846-4573-D6CD-3722-B12D423F3EC2}"/>
              </a:ext>
            </a:extLst>
          </p:cNvPr>
          <p:cNvSpPr txBox="1">
            <a:spLocks/>
          </p:cNvSpPr>
          <p:nvPr/>
        </p:nvSpPr>
        <p:spPr>
          <a:xfrm>
            <a:off x="838200" y="1319514"/>
            <a:ext cx="10515600" cy="51733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tr-TR" b="0" i="0">
                <a:effectLst/>
                <a:latin typeface="-apple-system"/>
              </a:rPr>
              <a:t>To faciliate a authN and authZ while maintaining a good UX, MSAL caches various artifacts:</a:t>
            </a:r>
          </a:p>
          <a:p>
            <a:pPr lvl="1"/>
            <a:r>
              <a:rPr lang="en-CA" b="0" i="0">
                <a:effectLst/>
                <a:latin typeface="-apple-system"/>
              </a:rPr>
              <a:t>Persistent auth artifacts </a:t>
            </a:r>
            <a:endParaRPr lang="tr-TR" b="0" i="0">
              <a:effectLst/>
              <a:latin typeface="-apple-system"/>
            </a:endParaRPr>
          </a:p>
          <a:p>
            <a:pPr lvl="2"/>
            <a:r>
              <a:rPr lang="en-CA" b="0" i="0">
                <a:effectLst/>
                <a:latin typeface="-apple-system"/>
              </a:rPr>
              <a:t>access tokens</a:t>
            </a:r>
            <a:endParaRPr lang="tr-TR" b="0" i="0">
              <a:effectLst/>
              <a:latin typeface="-apple-system"/>
            </a:endParaRPr>
          </a:p>
          <a:p>
            <a:pPr lvl="2"/>
            <a:r>
              <a:rPr lang="en-CA" b="0" i="0">
                <a:effectLst/>
                <a:latin typeface="-apple-system"/>
              </a:rPr>
              <a:t>id tokens</a:t>
            </a:r>
            <a:endParaRPr lang="tr-TR" b="0" i="0">
              <a:effectLst/>
              <a:latin typeface="-apple-system"/>
            </a:endParaRPr>
          </a:p>
          <a:p>
            <a:pPr lvl="2"/>
            <a:r>
              <a:rPr lang="en-CA" b="0" i="0">
                <a:effectLst/>
                <a:latin typeface="-apple-system"/>
              </a:rPr>
              <a:t>refresh tokens</a:t>
            </a:r>
            <a:endParaRPr lang="tr-TR" b="0" i="0">
              <a:effectLst/>
              <a:latin typeface="-apple-system"/>
            </a:endParaRPr>
          </a:p>
          <a:p>
            <a:pPr lvl="2"/>
            <a:r>
              <a:rPr lang="en-CA" b="0" i="0">
                <a:effectLst/>
                <a:latin typeface="-apple-system"/>
              </a:rPr>
              <a:t>accounts</a:t>
            </a:r>
          </a:p>
          <a:p>
            <a:pPr lvl="1"/>
            <a:r>
              <a:rPr lang="en-CA" b="0" i="0">
                <a:effectLst/>
                <a:latin typeface="-apple-system"/>
              </a:rPr>
              <a:t>Temporary auth artifacts</a:t>
            </a:r>
            <a:endParaRPr lang="tr-TR" b="0" i="0">
              <a:effectLst/>
              <a:latin typeface="-apple-system"/>
            </a:endParaRPr>
          </a:p>
          <a:p>
            <a:pPr lvl="2"/>
            <a:r>
              <a:rPr lang="en-CA" b="0" i="0">
                <a:effectLst/>
                <a:latin typeface="-apple-system"/>
              </a:rPr>
              <a:t>request metadata</a:t>
            </a:r>
            <a:r>
              <a:rPr lang="tr-TR" b="0" i="0">
                <a:effectLst/>
                <a:latin typeface="-apple-system"/>
              </a:rPr>
              <a:t> </a:t>
            </a:r>
            <a:r>
              <a:rPr lang="en-CA" b="0" i="0">
                <a:effectLst/>
                <a:latin typeface="-apple-system"/>
              </a:rPr>
              <a:t>e.g. state, nonce, authority, </a:t>
            </a:r>
            <a:endParaRPr lang="tr-TR" b="0" i="0">
              <a:effectLst/>
              <a:latin typeface="-apple-system"/>
            </a:endParaRPr>
          </a:p>
          <a:p>
            <a:pPr lvl="2"/>
            <a:r>
              <a:rPr lang="en-CA" b="0" i="0">
                <a:effectLst/>
                <a:latin typeface="-apple-system"/>
              </a:rPr>
              <a:t>errors</a:t>
            </a:r>
            <a:endParaRPr lang="tr-TR" b="0" i="0">
              <a:effectLst/>
              <a:latin typeface="-apple-system"/>
            </a:endParaRPr>
          </a:p>
          <a:p>
            <a:pPr lvl="2"/>
            <a:r>
              <a:rPr lang="en-CA" b="0" i="0">
                <a:effectLst/>
                <a:latin typeface="-apple-system"/>
              </a:rPr>
              <a:t>interaction status</a:t>
            </a:r>
          </a:p>
          <a:p>
            <a:pPr lvl="1"/>
            <a:r>
              <a:rPr lang="en-CA" b="0" i="0">
                <a:effectLst/>
                <a:latin typeface="-apple-system"/>
              </a:rPr>
              <a:t>Telemetry</a:t>
            </a:r>
            <a:endParaRPr lang="tr-TR" b="0" i="0">
              <a:effectLst/>
              <a:latin typeface="-apple-system"/>
            </a:endParaRPr>
          </a:p>
          <a:p>
            <a:pPr lvl="2"/>
            <a:r>
              <a:rPr lang="en-CA" b="0" i="0">
                <a:effectLst/>
                <a:latin typeface="-apple-system"/>
              </a:rPr>
              <a:t>previous failed request </a:t>
            </a:r>
            <a:endParaRPr lang="tr-TR" b="0" i="0">
              <a:effectLst/>
              <a:latin typeface="-apple-system"/>
            </a:endParaRPr>
          </a:p>
          <a:p>
            <a:pPr lvl="2"/>
            <a:r>
              <a:rPr lang="en-CA" b="0" i="0">
                <a:effectLst/>
                <a:latin typeface="-apple-system"/>
              </a:rPr>
              <a:t>perf</a:t>
            </a:r>
            <a:r>
              <a:rPr lang="tr-TR" b="0" i="0">
                <a:effectLst/>
                <a:latin typeface="-apple-system"/>
              </a:rPr>
              <a:t>ormance</a:t>
            </a:r>
            <a:r>
              <a:rPr lang="en-CA" b="0" i="0">
                <a:effectLst/>
                <a:latin typeface="-apple-system"/>
              </a:rPr>
              <a:t> data</a:t>
            </a:r>
          </a:p>
        </p:txBody>
      </p:sp>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6"/>
            <a:ext cx="10515600" cy="82223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A</a:t>
            </a:r>
            <a:r>
              <a:rPr lang="tr-TR" sz="3600"/>
              <a:t>uthentication artifacts MSAL </a:t>
            </a:r>
            <a:r>
              <a:rPr lang="en-US" sz="3600"/>
              <a:t>obtains from AAD</a:t>
            </a:r>
          </a:p>
        </p:txBody>
      </p:sp>
    </p:spTree>
    <p:extLst>
      <p:ext uri="{BB962C8B-B14F-4D97-AF65-F5344CB8AC3E}">
        <p14:creationId xmlns:p14="http://schemas.microsoft.com/office/powerpoint/2010/main" val="37047423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Logging</a:t>
            </a:r>
          </a:p>
        </p:txBody>
      </p:sp>
      <p:sp>
        <p:nvSpPr>
          <p:cNvPr id="6" name="Content Placeholder 2">
            <a:extLst>
              <a:ext uri="{FF2B5EF4-FFF2-40B4-BE49-F238E27FC236}">
                <a16:creationId xmlns:a16="http://schemas.microsoft.com/office/drawing/2014/main" id="{4BC4B8F2-AFDB-CD65-E6B9-C6E3DE01B457}"/>
              </a:ext>
            </a:extLst>
          </p:cNvPr>
          <p:cNvSpPr txBox="1">
            <a:spLocks/>
          </p:cNvSpPr>
          <p:nvPr/>
        </p:nvSpPr>
        <p:spPr>
          <a:xfrm>
            <a:off x="838200" y="1564105"/>
            <a:ext cx="10515600" cy="46128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MSAL provides the ability to log </a:t>
            </a:r>
            <a:r>
              <a:rPr lang="en-US" err="1"/>
              <a:t>authN</a:t>
            </a:r>
            <a:r>
              <a:rPr lang="en-US"/>
              <a:t>/</a:t>
            </a:r>
            <a:r>
              <a:rPr lang="en-US" err="1"/>
              <a:t>authZ</a:t>
            </a:r>
            <a:r>
              <a:rPr lang="en-US"/>
              <a:t> activity at various levels of detail</a:t>
            </a:r>
          </a:p>
          <a:p>
            <a:pPr lvl="1"/>
            <a:r>
              <a:rPr lang="en-US" b="1"/>
              <a:t>Error</a:t>
            </a:r>
          </a:p>
          <a:p>
            <a:pPr lvl="1"/>
            <a:r>
              <a:rPr lang="en-US" b="1"/>
              <a:t>Warning</a:t>
            </a:r>
          </a:p>
          <a:p>
            <a:pPr lvl="1"/>
            <a:r>
              <a:rPr lang="en-US" b="1"/>
              <a:t>Info</a:t>
            </a:r>
          </a:p>
          <a:p>
            <a:pPr lvl="1"/>
            <a:r>
              <a:rPr lang="en-US" b="1"/>
              <a:t>Verbose</a:t>
            </a:r>
          </a:p>
          <a:p>
            <a:pPr lvl="1"/>
            <a:r>
              <a:rPr lang="en-US" b="1"/>
              <a:t>Trace</a:t>
            </a:r>
            <a:r>
              <a:rPr lang="en-US"/>
              <a:t> </a:t>
            </a:r>
          </a:p>
          <a:p>
            <a:r>
              <a:rPr lang="en-US"/>
              <a:t>You can choose to log </a:t>
            </a:r>
            <a:r>
              <a:rPr lang="en-US" b="1"/>
              <a:t>Personally Identifiable Information </a:t>
            </a:r>
            <a:r>
              <a:rPr lang="en-US"/>
              <a:t>(PII) or not</a:t>
            </a:r>
          </a:p>
          <a:p>
            <a:r>
              <a:rPr lang="en-US"/>
              <a:t>MSAL also provides the ability to collect telemetry for your application</a:t>
            </a:r>
          </a:p>
        </p:txBody>
      </p:sp>
    </p:spTree>
    <p:extLst>
      <p:ext uri="{BB962C8B-B14F-4D97-AF65-F5344CB8AC3E}">
        <p14:creationId xmlns:p14="http://schemas.microsoft.com/office/powerpoint/2010/main" val="28424242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Questions?</a:t>
            </a:r>
          </a:p>
        </p:txBody>
      </p:sp>
    </p:spTree>
    <p:extLst>
      <p:ext uri="{BB962C8B-B14F-4D97-AF65-F5344CB8AC3E}">
        <p14:creationId xmlns:p14="http://schemas.microsoft.com/office/powerpoint/2010/main" val="14192576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5"/>
            <a:ext cx="10515600" cy="101362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4400"/>
              <a:t>MSAL Angular Components</a:t>
            </a:r>
            <a:endParaRPr lang="en-US" sz="4400"/>
          </a:p>
          <a:p>
            <a:endParaRPr lang="en-US"/>
          </a:p>
        </p:txBody>
      </p:sp>
      <p:sp>
        <p:nvSpPr>
          <p:cNvPr id="6" name="Content Placeholder 2">
            <a:extLst>
              <a:ext uri="{FF2B5EF4-FFF2-40B4-BE49-F238E27FC236}">
                <a16:creationId xmlns:a16="http://schemas.microsoft.com/office/drawing/2014/main" id="{4BC4B8F2-AFDB-CD65-E6B9-C6E3DE01B457}"/>
              </a:ext>
            </a:extLst>
          </p:cNvPr>
          <p:cNvSpPr txBox="1">
            <a:spLocks/>
          </p:cNvSpPr>
          <p:nvPr/>
        </p:nvSpPr>
        <p:spPr>
          <a:xfrm>
            <a:off x="838200" y="1564105"/>
            <a:ext cx="10515600" cy="46128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sp>
        <p:nvSpPr>
          <p:cNvPr id="2" name="Content Placeholder 2">
            <a:extLst>
              <a:ext uri="{FF2B5EF4-FFF2-40B4-BE49-F238E27FC236}">
                <a16:creationId xmlns:a16="http://schemas.microsoft.com/office/drawing/2014/main" id="{FD243832-6775-7C97-9528-F70E67181CCD}"/>
              </a:ext>
            </a:extLst>
          </p:cNvPr>
          <p:cNvSpPr txBox="1">
            <a:spLocks/>
          </p:cNvSpPr>
          <p:nvPr/>
        </p:nvSpPr>
        <p:spPr>
          <a:xfrm>
            <a:off x="838200" y="1378754"/>
            <a:ext cx="10515600" cy="46128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graphicFrame>
        <p:nvGraphicFramePr>
          <p:cNvPr id="9" name="Table 9">
            <a:extLst>
              <a:ext uri="{FF2B5EF4-FFF2-40B4-BE49-F238E27FC236}">
                <a16:creationId xmlns:a16="http://schemas.microsoft.com/office/drawing/2014/main" id="{9C9AABDC-E545-3561-5D60-565D11251FE9}"/>
              </a:ext>
            </a:extLst>
          </p:cNvPr>
          <p:cNvGraphicFramePr>
            <a:graphicFrameLocks noGrp="1"/>
          </p:cNvGraphicFramePr>
          <p:nvPr>
            <p:extLst>
              <p:ext uri="{D42A27DB-BD31-4B8C-83A1-F6EECF244321}">
                <p14:modId xmlns:p14="http://schemas.microsoft.com/office/powerpoint/2010/main" val="321072566"/>
              </p:ext>
            </p:extLst>
          </p:nvPr>
        </p:nvGraphicFramePr>
        <p:xfrm>
          <a:off x="556396" y="1496306"/>
          <a:ext cx="11079207" cy="4996569"/>
        </p:xfrm>
        <a:graphic>
          <a:graphicData uri="http://schemas.openxmlformats.org/drawingml/2006/table">
            <a:tbl>
              <a:tblPr firstRow="1" bandRow="1">
                <a:tableStyleId>{5C22544A-7EE6-4342-B048-85BDC9FD1C3A}</a:tableStyleId>
              </a:tblPr>
              <a:tblGrid>
                <a:gridCol w="2901556">
                  <a:extLst>
                    <a:ext uri="{9D8B030D-6E8A-4147-A177-3AD203B41FA5}">
                      <a16:colId xmlns:a16="http://schemas.microsoft.com/office/drawing/2014/main" val="625983527"/>
                    </a:ext>
                  </a:extLst>
                </a:gridCol>
                <a:gridCol w="2877870">
                  <a:extLst>
                    <a:ext uri="{9D8B030D-6E8A-4147-A177-3AD203B41FA5}">
                      <a16:colId xmlns:a16="http://schemas.microsoft.com/office/drawing/2014/main" val="2812259982"/>
                    </a:ext>
                  </a:extLst>
                </a:gridCol>
                <a:gridCol w="2762400">
                  <a:extLst>
                    <a:ext uri="{9D8B030D-6E8A-4147-A177-3AD203B41FA5}">
                      <a16:colId xmlns:a16="http://schemas.microsoft.com/office/drawing/2014/main" val="665839102"/>
                    </a:ext>
                  </a:extLst>
                </a:gridCol>
                <a:gridCol w="2537381">
                  <a:extLst>
                    <a:ext uri="{9D8B030D-6E8A-4147-A177-3AD203B41FA5}">
                      <a16:colId xmlns:a16="http://schemas.microsoft.com/office/drawing/2014/main" val="4240721883"/>
                    </a:ext>
                  </a:extLst>
                </a:gridCol>
              </a:tblGrid>
              <a:tr h="516009">
                <a:tc>
                  <a:txBody>
                    <a:bodyPr/>
                    <a:lstStyle/>
                    <a:p>
                      <a:pPr algn="ctr"/>
                      <a:r>
                        <a:rPr lang="tr-TR"/>
                        <a:t>MSAL Service</a:t>
                      </a:r>
                      <a:endParaRPr lang="en-CA"/>
                    </a:p>
                  </a:txBody>
                  <a:tcPr/>
                </a:tc>
                <a:tc>
                  <a:txBody>
                    <a:bodyPr/>
                    <a:lstStyle/>
                    <a:p>
                      <a:pPr algn="ctr"/>
                      <a:r>
                        <a:rPr lang="tr-TR"/>
                        <a:t>MSAL Broadcast Service</a:t>
                      </a:r>
                      <a:endParaRPr lang="en-CA"/>
                    </a:p>
                  </a:txBody>
                  <a:tcPr/>
                </a:tc>
                <a:tc>
                  <a:txBody>
                    <a:bodyPr/>
                    <a:lstStyle/>
                    <a:p>
                      <a:pPr algn="ctr"/>
                      <a:r>
                        <a:rPr lang="tr-TR"/>
                        <a:t>MSAL Guard</a:t>
                      </a:r>
                      <a:endParaRPr lang="en-CA"/>
                    </a:p>
                  </a:txBody>
                  <a:tcPr/>
                </a:tc>
                <a:tc>
                  <a:txBody>
                    <a:bodyPr/>
                    <a:lstStyle/>
                    <a:p>
                      <a:pPr algn="ctr"/>
                      <a:r>
                        <a:rPr lang="tr-TR"/>
                        <a:t>MSAL Interceptor</a:t>
                      </a:r>
                      <a:endParaRPr lang="en-CA"/>
                    </a:p>
                  </a:txBody>
                  <a:tcPr/>
                </a:tc>
                <a:extLst>
                  <a:ext uri="{0D108BD9-81ED-4DB2-BD59-A6C34878D82A}">
                    <a16:rowId xmlns:a16="http://schemas.microsoft.com/office/drawing/2014/main" val="1921450916"/>
                  </a:ext>
                </a:extLst>
              </a:tr>
              <a:tr h="1860052">
                <a:tc>
                  <a:txBody>
                    <a:bodyPr/>
                    <a:lstStyle/>
                    <a:p>
                      <a:r>
                        <a:rPr lang="tr-TR"/>
                        <a:t>A class that provides access to MSAL application instance and the APIs/methods it epxoses.</a:t>
                      </a:r>
                      <a:endParaRPr lang="en-CA"/>
                    </a:p>
                  </a:txBody>
                  <a:tcPr/>
                </a:tc>
                <a:tc>
                  <a:txBody>
                    <a:bodyPr/>
                    <a:lstStyle/>
                    <a:p>
                      <a:r>
                        <a:rPr lang="tr-TR" sz="1800" b="0" i="0" kern="1200">
                          <a:solidFill>
                            <a:schemeClr val="dk1"/>
                          </a:solidFill>
                          <a:effectLst/>
                          <a:latin typeface="+mn-lt"/>
                          <a:ea typeface="+mn-ea"/>
                          <a:cs typeface="+mn-cs"/>
                        </a:rPr>
                        <a:t>A class that emits MSAL events, allowing you to take action when certain events occur.</a:t>
                      </a:r>
                    </a:p>
                    <a:p>
                      <a:endParaRPr lang="tr-TR" sz="1800" b="0" i="0" kern="1200">
                        <a:solidFill>
                          <a:schemeClr val="dk1"/>
                        </a:solidFill>
                        <a:effectLst/>
                        <a:latin typeface="+mn-lt"/>
                        <a:ea typeface="+mn-ea"/>
                        <a:cs typeface="+mn-cs"/>
                      </a:endParaRPr>
                    </a:p>
                    <a:p>
                      <a:r>
                        <a:rPr lang="tr-TR" sz="1800" b="0" i="0" kern="1200">
                          <a:solidFill>
                            <a:schemeClr val="dk1"/>
                          </a:solidFill>
                          <a:effectLst/>
                          <a:latin typeface="+mn-lt"/>
                          <a:ea typeface="+mn-ea"/>
                          <a:cs typeface="+mn-cs"/>
                        </a:rPr>
                        <a:t>MsalBroadcastService exposes 2 observables using RxJs: </a:t>
                      </a:r>
                      <a:r>
                        <a:rPr lang="en-US" err="1"/>
                        <a:t>msalSubject</a:t>
                      </a:r>
                      <a:r>
                        <a:rPr lang="en-US"/>
                        <a:t>$</a:t>
                      </a:r>
                      <a:r>
                        <a:rPr lang="en-US" sz="1800" b="0" i="0" kern="1200">
                          <a:solidFill>
                            <a:schemeClr val="dk1"/>
                          </a:solidFill>
                          <a:effectLst/>
                          <a:latin typeface="+mn-lt"/>
                          <a:ea typeface="+mn-ea"/>
                          <a:cs typeface="+mn-cs"/>
                        </a:rPr>
                        <a:t> </a:t>
                      </a:r>
                      <a:r>
                        <a:rPr lang="tr-TR" sz="1800" b="0" i="0" kern="1200">
                          <a:solidFill>
                            <a:schemeClr val="dk1"/>
                          </a:solidFill>
                          <a:effectLst/>
                          <a:latin typeface="+mn-lt"/>
                          <a:ea typeface="+mn-ea"/>
                          <a:cs typeface="+mn-cs"/>
                        </a:rPr>
                        <a:t>for accessing events, and </a:t>
                      </a:r>
                      <a:r>
                        <a:rPr lang="en-CA" sz="1800" b="0" i="0" kern="1200" err="1">
                          <a:solidFill>
                            <a:schemeClr val="dk1"/>
                          </a:solidFill>
                          <a:effectLst/>
                          <a:latin typeface="+mn-lt"/>
                          <a:ea typeface="+mn-ea"/>
                          <a:cs typeface="+mn-cs"/>
                        </a:rPr>
                        <a:t>inProgress</a:t>
                      </a:r>
                      <a:r>
                        <a:rPr lang="en-CA" sz="1800" b="0" i="0" kern="1200">
                          <a:solidFill>
                            <a:schemeClr val="dk1"/>
                          </a:solidFill>
                          <a:effectLst/>
                          <a:latin typeface="+mn-lt"/>
                          <a:ea typeface="+mn-ea"/>
                          <a:cs typeface="+mn-cs"/>
                        </a:rPr>
                        <a:t>$</a:t>
                      </a:r>
                      <a:r>
                        <a:rPr lang="tr-TR" sz="1800" b="0" i="0" kern="1200">
                          <a:solidFill>
                            <a:schemeClr val="dk1"/>
                          </a:solidFill>
                          <a:effectLst/>
                          <a:latin typeface="+mn-lt"/>
                          <a:ea typeface="+mn-ea"/>
                          <a:cs typeface="+mn-cs"/>
                        </a:rPr>
                        <a:t> for accessing current interaction status.</a:t>
                      </a:r>
                    </a:p>
                    <a:p>
                      <a:endParaRPr lang="tr-TR" sz="1800" b="0" i="0" kern="120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800" kern="1200">
                          <a:solidFill>
                            <a:schemeClr val="dk1"/>
                          </a:solidFill>
                          <a:effectLst/>
                          <a:latin typeface="+mn-lt"/>
                          <a:ea typeface="+mn-ea"/>
                          <a:cs typeface="+mn-cs"/>
                        </a:rPr>
                        <a:t>A</a:t>
                      </a:r>
                      <a:r>
                        <a:rPr lang="en-US" sz="1800" kern="1200">
                          <a:solidFill>
                            <a:schemeClr val="dk1"/>
                          </a:solidFill>
                          <a:effectLst/>
                          <a:latin typeface="+mn-lt"/>
                          <a:ea typeface="+mn-ea"/>
                          <a:cs typeface="+mn-cs"/>
                        </a:rPr>
                        <a:t> class you can use to protect routes and require authentication before accessing the protected route</a:t>
                      </a:r>
                      <a:r>
                        <a:rPr lang="tr-TR" sz="1800" kern="1200">
                          <a:solidFill>
                            <a:schemeClr val="dk1"/>
                          </a:solidFill>
                          <a:effectLst/>
                          <a:latin typeface="+mn-lt"/>
                          <a:ea typeface="+mn-ea"/>
                          <a:cs typeface="+mn-cs"/>
                        </a:rPr>
                        <a:t>.</a:t>
                      </a:r>
                      <a:br>
                        <a:rPr lang="tr-TR" sz="1800" kern="1200">
                          <a:solidFill>
                            <a:schemeClr val="dk1"/>
                          </a:solidFill>
                          <a:effectLst/>
                          <a:latin typeface="+mn-lt"/>
                          <a:ea typeface="+mn-ea"/>
                          <a:cs typeface="+mn-cs"/>
                        </a:rPr>
                      </a:br>
                      <a:br>
                        <a:rPr lang="tr-TR" sz="1800" kern="1200">
                          <a:solidFill>
                            <a:schemeClr val="dk1"/>
                          </a:solidFill>
                          <a:effectLst/>
                          <a:latin typeface="+mn-lt"/>
                          <a:ea typeface="+mn-ea"/>
                          <a:cs typeface="+mn-cs"/>
                        </a:rPr>
                      </a:br>
                      <a:r>
                        <a:rPr lang="tr-TR" sz="1800" kern="1200">
                          <a:solidFill>
                            <a:schemeClr val="dk1"/>
                          </a:solidFill>
                          <a:effectLst/>
                          <a:latin typeface="+mn-lt"/>
                          <a:ea typeface="+mn-ea"/>
                          <a:cs typeface="+mn-cs"/>
                        </a:rPr>
                        <a:t>MSAL Guard</a:t>
                      </a:r>
                      <a:r>
                        <a:rPr lang="en-US" sz="1800" kern="1200">
                          <a:solidFill>
                            <a:schemeClr val="dk1"/>
                          </a:solidFill>
                          <a:effectLst/>
                          <a:latin typeface="+mn-lt"/>
                          <a:ea typeface="+mn-ea"/>
                          <a:cs typeface="+mn-cs"/>
                        </a:rPr>
                        <a:t> should not be relied upon for security. Attackers can potentially get around client-side guards, and you should ensure that the server does not return any data the user should not access</a:t>
                      </a:r>
                      <a:r>
                        <a:rPr lang="tr-TR" sz="1800" kern="1200">
                          <a:solidFill>
                            <a:schemeClr val="dk1"/>
                          </a:solidFill>
                          <a:effectLst/>
                          <a:latin typeface="+mn-lt"/>
                          <a:ea typeface="+mn-ea"/>
                          <a:cs typeface="+mn-cs"/>
                        </a:rPr>
                        <a:t>.</a:t>
                      </a:r>
                      <a:endParaRPr lang="en-CA"/>
                    </a:p>
                    <a:p>
                      <a:endParaRPr lang="en-CA"/>
                    </a:p>
                  </a:txBody>
                  <a:tcPr/>
                </a:tc>
                <a:tc>
                  <a:txBody>
                    <a:bodyPr/>
                    <a:lstStyle/>
                    <a:p>
                      <a:r>
                        <a:rPr lang="tr-TR" sz="1800" kern="1200">
                          <a:solidFill>
                            <a:schemeClr val="dk1"/>
                          </a:solidFill>
                          <a:effectLst/>
                          <a:latin typeface="+mn-lt"/>
                          <a:ea typeface="+mn-ea"/>
                          <a:cs typeface="+mn-cs"/>
                        </a:rPr>
                        <a:t>A class that automatically acquires tokens for outgoing requests that use the Angular </a:t>
                      </a:r>
                      <a:r>
                        <a:rPr lang="en-US" sz="1800" kern="1200">
                          <a:solidFill>
                            <a:schemeClr val="dk1"/>
                          </a:solidFill>
                          <a:effectLst/>
                          <a:latin typeface="+mn-lt"/>
                          <a:ea typeface="+mn-ea"/>
                          <a:cs typeface="+mn-cs"/>
                        </a:rPr>
                        <a:t>http</a:t>
                      </a:r>
                      <a:r>
                        <a:rPr lang="tr-TR" sz="1800" kern="1200">
                          <a:solidFill>
                            <a:schemeClr val="dk1"/>
                          </a:solidFill>
                          <a:effectLst/>
                          <a:latin typeface="+mn-lt"/>
                          <a:ea typeface="+mn-ea"/>
                          <a:cs typeface="+mn-cs"/>
                        </a:rPr>
                        <a:t> client to known protected resources.</a:t>
                      </a:r>
                    </a:p>
                    <a:p>
                      <a:endParaRPr lang="tr-TR" sz="1800" kern="1200">
                        <a:solidFill>
                          <a:schemeClr val="dk1"/>
                        </a:solidFill>
                        <a:effectLst/>
                        <a:latin typeface="+mn-lt"/>
                        <a:ea typeface="+mn-ea"/>
                        <a:cs typeface="+mn-cs"/>
                      </a:endParaRPr>
                    </a:p>
                    <a:p>
                      <a:r>
                        <a:rPr lang="tr-TR" sz="1800" kern="1200">
                          <a:solidFill>
                            <a:schemeClr val="dk1"/>
                          </a:solidFill>
                          <a:effectLst/>
                          <a:latin typeface="+mn-lt"/>
                          <a:ea typeface="+mn-ea"/>
                          <a:cs typeface="+mn-cs"/>
                        </a:rPr>
                        <a:t>MSAL Interceptor is designed to acquire tokens silently. In the event that a silent request fails, it will fall back to acquiring tokens interactively.</a:t>
                      </a:r>
                      <a:endParaRPr lang="en-CA"/>
                    </a:p>
                    <a:p>
                      <a:endParaRPr lang="en-CA"/>
                    </a:p>
                  </a:txBody>
                  <a:tcPr/>
                </a:tc>
                <a:extLst>
                  <a:ext uri="{0D108BD9-81ED-4DB2-BD59-A6C34878D82A}">
                    <a16:rowId xmlns:a16="http://schemas.microsoft.com/office/drawing/2014/main" val="3702516708"/>
                  </a:ext>
                </a:extLst>
              </a:tr>
            </a:tbl>
          </a:graphicData>
        </a:graphic>
      </p:graphicFrame>
    </p:spTree>
    <p:extLst>
      <p:ext uri="{BB962C8B-B14F-4D97-AF65-F5344CB8AC3E}">
        <p14:creationId xmlns:p14="http://schemas.microsoft.com/office/powerpoint/2010/main" val="31182526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Get a</a:t>
            </a:r>
            <a:r>
              <a:rPr lang="tr-TR"/>
              <a:t>n access</a:t>
            </a:r>
            <a:r>
              <a:rPr lang="en-US"/>
              <a:t> token for M</a:t>
            </a:r>
            <a:r>
              <a:rPr lang="tr-TR"/>
              <a:t>icrosoft</a:t>
            </a:r>
            <a:r>
              <a:rPr lang="en-US"/>
              <a:t> Graph</a:t>
            </a:r>
          </a:p>
        </p:txBody>
      </p:sp>
      <p:sp>
        <p:nvSpPr>
          <p:cNvPr id="3" name="TextBox 2">
            <a:extLst>
              <a:ext uri="{FF2B5EF4-FFF2-40B4-BE49-F238E27FC236}">
                <a16:creationId xmlns:a16="http://schemas.microsoft.com/office/drawing/2014/main" id="{D4342111-6103-DE1B-9350-06897000C1AD}"/>
              </a:ext>
            </a:extLst>
          </p:cNvPr>
          <p:cNvSpPr txBox="1"/>
          <p:nvPr/>
        </p:nvSpPr>
        <p:spPr>
          <a:xfrm>
            <a:off x="1713323" y="4669513"/>
            <a:ext cx="8765353" cy="954107"/>
          </a:xfrm>
          <a:prstGeom prst="rect">
            <a:avLst/>
          </a:prstGeom>
          <a:noFill/>
        </p:spPr>
        <p:txBody>
          <a:bodyPr wrap="square">
            <a:spAutoFit/>
          </a:bodyPr>
          <a:lstStyle/>
          <a:p>
            <a:pPr algn="ctr"/>
            <a:r>
              <a:rPr lang="en-CA" sz="2800"/>
              <a:t>Today’s demo </a:t>
            </a:r>
            <a:br>
              <a:rPr lang="en-CA" sz="2800"/>
            </a:br>
            <a:r>
              <a:rPr lang="en-CA" sz="2800"/>
              <a:t>github.com/</a:t>
            </a:r>
            <a:r>
              <a:rPr lang="en-CA" sz="2800" err="1"/>
              <a:t>derisen</a:t>
            </a:r>
            <a:r>
              <a:rPr lang="en-CA" sz="2800"/>
              <a:t>/msal-</a:t>
            </a:r>
            <a:r>
              <a:rPr lang="tr-TR" sz="2800"/>
              <a:t>angular</a:t>
            </a:r>
            <a:r>
              <a:rPr lang="en-CA" sz="2800"/>
              <a:t>-demo</a:t>
            </a:r>
          </a:p>
        </p:txBody>
      </p:sp>
      <p:sp>
        <p:nvSpPr>
          <p:cNvPr id="4" name="TextBox 3">
            <a:extLst>
              <a:ext uri="{FF2B5EF4-FFF2-40B4-BE49-F238E27FC236}">
                <a16:creationId xmlns:a16="http://schemas.microsoft.com/office/drawing/2014/main" id="{AC43EA13-5A41-FC32-CDB1-83C246904C48}"/>
              </a:ext>
            </a:extLst>
          </p:cNvPr>
          <p:cNvSpPr txBox="1"/>
          <p:nvPr/>
        </p:nvSpPr>
        <p:spPr>
          <a:xfrm>
            <a:off x="1339850" y="5623620"/>
            <a:ext cx="8858250" cy="830997"/>
          </a:xfrm>
          <a:prstGeom prst="rect">
            <a:avLst/>
          </a:prstGeom>
          <a:noFill/>
        </p:spPr>
        <p:txBody>
          <a:bodyPr wrap="square">
            <a:spAutoFit/>
          </a:bodyPr>
          <a:lstStyle/>
          <a:p>
            <a:pPr algn="ctr"/>
            <a:r>
              <a:rPr lang="en-US" sz="2400"/>
              <a:t>Full tutorial </a:t>
            </a:r>
            <a:br>
              <a:rPr lang="en-US" sz="2400"/>
            </a:br>
            <a:r>
              <a:rPr lang="en-US" sz="2400"/>
              <a:t>https://aka.ms/msalangulartutorial</a:t>
            </a:r>
          </a:p>
        </p:txBody>
      </p:sp>
    </p:spTree>
    <p:extLst>
      <p:ext uri="{BB962C8B-B14F-4D97-AF65-F5344CB8AC3E}">
        <p14:creationId xmlns:p14="http://schemas.microsoft.com/office/powerpoint/2010/main" val="25752444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Questions?</a:t>
            </a:r>
          </a:p>
        </p:txBody>
      </p:sp>
    </p:spTree>
    <p:extLst>
      <p:ext uri="{BB962C8B-B14F-4D97-AF65-F5344CB8AC3E}">
        <p14:creationId xmlns:p14="http://schemas.microsoft.com/office/powerpoint/2010/main" val="41638852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270206"/>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Continuous Access Evaluation</a:t>
            </a:r>
            <a:r>
              <a:rPr kumimoji="0" lang="tr-TR"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(CAE)</a:t>
            </a:r>
            <a:endParaRPr kumimoji="0" lang="en-US"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215358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0541E-1529-4271-A1F5-512280E4EFBB}"/>
              </a:ext>
            </a:extLst>
          </p:cNvPr>
          <p:cNvSpPr txBox="1"/>
          <p:nvPr/>
        </p:nvSpPr>
        <p:spPr>
          <a:xfrm>
            <a:off x="1156273" y="1568245"/>
            <a:ext cx="10778122" cy="4721292"/>
          </a:xfrm>
          <a:prstGeom prst="rect">
            <a:avLst/>
          </a:prstGeom>
          <a:noFill/>
        </p:spPr>
        <p:txBody>
          <a:bodyPr wrap="squar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1936B26E-7E81-41AD-A46B-2274E593A729}"/>
              </a:ext>
            </a:extLst>
          </p:cNvPr>
          <p:cNvSpPr txBox="1"/>
          <p:nvPr/>
        </p:nvSpPr>
        <p:spPr>
          <a:xfrm>
            <a:off x="205182" y="208154"/>
            <a:ext cx="10778122" cy="911019"/>
          </a:xfrm>
          <a:prstGeom prst="rect">
            <a:avLst/>
          </a:prstGeom>
          <a:noFill/>
        </p:spPr>
        <p:txBody>
          <a:bodyPr wrap="square" lIns="182880" tIns="146304" rIns="182880" bIns="146304" rtlCol="0">
            <a:spAutoFit/>
          </a:bodyPr>
          <a:lstStyle/>
          <a:p>
            <a:r>
              <a:rPr lang="en-US" sz="4000"/>
              <a:t>Continuous Access Evaluation (CAE)</a:t>
            </a:r>
          </a:p>
        </p:txBody>
      </p:sp>
      <p:sp>
        <p:nvSpPr>
          <p:cNvPr id="5" name="TextBox 4">
            <a:extLst>
              <a:ext uri="{FF2B5EF4-FFF2-40B4-BE49-F238E27FC236}">
                <a16:creationId xmlns:a16="http://schemas.microsoft.com/office/drawing/2014/main" id="{861CF6DF-C82A-437E-BC92-7B8B672921D7}"/>
              </a:ext>
            </a:extLst>
          </p:cNvPr>
          <p:cNvSpPr txBox="1"/>
          <p:nvPr/>
        </p:nvSpPr>
        <p:spPr>
          <a:xfrm>
            <a:off x="508450" y="1340631"/>
            <a:ext cx="11676790" cy="4727448"/>
          </a:xfrm>
          <a:prstGeom prst="rect">
            <a:avLst/>
          </a:prstGeom>
          <a:noFill/>
        </p:spPr>
        <p:txBody>
          <a:bodyPr wrap="square" lIns="182880" tIns="146304" rIns="182880" bIns="146304" rtlCol="0">
            <a:spAutoFit/>
          </a:bodyPr>
          <a:lstStyle/>
          <a:p>
            <a:pPr marL="0" marR="0">
              <a:spcBef>
                <a:spcPts val="0"/>
              </a:spcBef>
              <a:spcAft>
                <a:spcPts val="0"/>
              </a:spcAft>
            </a:pPr>
            <a:r>
              <a:rPr lang="en-US" sz="2400">
                <a:effectLst/>
                <a:latin typeface="Ebrima" panose="02000000000000000000" pitchFamily="2" charset="0"/>
                <a:ea typeface="Calibri" panose="020F0502020204030204" pitchFamily="34" charset="0"/>
              </a:rPr>
              <a:t>CAE introduces real time enforcement of account lifecycle events and policies:</a:t>
            </a:r>
          </a:p>
          <a:p>
            <a:pPr marL="0" marR="0">
              <a:spcBef>
                <a:spcPts val="0"/>
              </a:spcBef>
              <a:spcAft>
                <a:spcPts val="0"/>
              </a:spcAft>
            </a:pPr>
            <a:endParaRPr lang="en-US" sz="240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2400">
                <a:effectLst/>
                <a:latin typeface="Ebrima" panose="02000000000000000000" pitchFamily="2" charset="0"/>
                <a:ea typeface="Times New Roman" panose="02020603050405020304" pitchFamily="18" charset="0"/>
              </a:rPr>
              <a:t>Account revocation</a:t>
            </a:r>
            <a:endParaRPr lang="en-US" sz="240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2400">
                <a:effectLst/>
                <a:latin typeface="Ebrima" panose="02000000000000000000" pitchFamily="2" charset="0"/>
                <a:ea typeface="Times New Roman" panose="02020603050405020304" pitchFamily="18" charset="0"/>
              </a:rPr>
              <a:t>Account disablement/deletion</a:t>
            </a:r>
            <a:endParaRPr lang="en-US" sz="240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2400">
                <a:effectLst/>
                <a:latin typeface="Ebrima" panose="02000000000000000000" pitchFamily="2" charset="0"/>
                <a:ea typeface="Times New Roman" panose="02020603050405020304" pitchFamily="18" charset="0"/>
              </a:rPr>
              <a:t>Password change</a:t>
            </a:r>
            <a:endParaRPr lang="en-US" sz="240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2400">
                <a:effectLst/>
                <a:latin typeface="Ebrima" panose="02000000000000000000" pitchFamily="2" charset="0"/>
                <a:ea typeface="Times New Roman" panose="02020603050405020304" pitchFamily="18" charset="0"/>
              </a:rPr>
              <a:t>User Location change</a:t>
            </a:r>
            <a:endParaRPr lang="en-US" sz="240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2400">
                <a:effectLst/>
                <a:latin typeface="Ebrima" panose="02000000000000000000" pitchFamily="2" charset="0"/>
                <a:ea typeface="Times New Roman" panose="02020603050405020304" pitchFamily="18" charset="0"/>
              </a:rPr>
              <a:t>User risk increase</a:t>
            </a:r>
          </a:p>
          <a:p>
            <a:pPr marL="342900" marR="0" lvl="0" indent="-342900">
              <a:spcBef>
                <a:spcPts val="0"/>
              </a:spcBef>
              <a:spcAft>
                <a:spcPts val="0"/>
              </a:spcAft>
              <a:buSzPts val="1000"/>
              <a:buFont typeface="Symbol" panose="05050102010706020507" pitchFamily="18" charset="2"/>
              <a:buChar char=""/>
              <a:tabLst>
                <a:tab pos="457200" algn="l"/>
              </a:tabLst>
            </a:pPr>
            <a:endParaRPr lang="en-US" sz="2400">
              <a:latin typeface="Ebrima" panose="02000000000000000000" pitchFamily="2" charset="0"/>
              <a:ea typeface="Calibri" panose="020F0502020204030204" pitchFamily="34" charset="0"/>
            </a:endParaRPr>
          </a:p>
          <a:p>
            <a:pPr marR="0" lvl="0">
              <a:spcBef>
                <a:spcPts val="0"/>
              </a:spcBef>
              <a:spcAft>
                <a:spcPts val="0"/>
              </a:spcAft>
              <a:buSzPts val="1000"/>
              <a:tabLst>
                <a:tab pos="457200" algn="l"/>
              </a:tabLst>
            </a:pPr>
            <a:r>
              <a:rPr lang="en-US" sz="2400">
                <a:effectLst/>
                <a:latin typeface="Ebrima" panose="02000000000000000000" pitchFamily="2" charset="0"/>
                <a:ea typeface="Calibri" panose="020F0502020204030204" pitchFamily="34" charset="0"/>
              </a:rPr>
              <a:t>Tenant admins are being encouraged to enable CAE in their tenants</a:t>
            </a:r>
          </a:p>
          <a:p>
            <a:pPr marR="0" lvl="0">
              <a:spcBef>
                <a:spcPts val="0"/>
              </a:spcBef>
              <a:spcAft>
                <a:spcPts val="0"/>
              </a:spcAft>
              <a:buSzPts val="1000"/>
              <a:tabLst>
                <a:tab pos="457200" algn="l"/>
              </a:tabLst>
            </a:pPr>
            <a:r>
              <a:rPr lang="en-US" sz="2400">
                <a:latin typeface="Ebrima" panose="02000000000000000000" pitchFamily="2" charset="0"/>
                <a:ea typeface="Calibri" panose="020F0502020204030204" pitchFamily="34" charset="0"/>
              </a:rPr>
              <a:t>	Developers need to </a:t>
            </a:r>
            <a:r>
              <a:rPr lang="en-US" sz="2400" u="sng">
                <a:latin typeface="Ebrima" panose="02000000000000000000" pitchFamily="2" charset="0"/>
                <a:ea typeface="Calibri" panose="020F0502020204030204" pitchFamily="34" charset="0"/>
              </a:rPr>
              <a:t>explicitly add support </a:t>
            </a:r>
            <a:r>
              <a:rPr lang="en-US" sz="2400">
                <a:latin typeface="Ebrima" panose="02000000000000000000" pitchFamily="2" charset="0"/>
                <a:ea typeface="Calibri" panose="020F0502020204030204" pitchFamily="34" charset="0"/>
              </a:rPr>
              <a:t> for CAE in their apps. </a:t>
            </a:r>
          </a:p>
          <a:p>
            <a:pPr marR="0" lvl="0">
              <a:spcBef>
                <a:spcPts val="0"/>
              </a:spcBef>
              <a:spcAft>
                <a:spcPts val="0"/>
              </a:spcAft>
              <a:buSzPts val="1000"/>
              <a:tabLst>
                <a:tab pos="457200" algn="l"/>
              </a:tabLst>
            </a:pPr>
            <a:endParaRPr lang="en-US" sz="2400">
              <a:latin typeface="Ebrima" panose="02000000000000000000" pitchFamily="2" charset="0"/>
              <a:ea typeface="Calibri" panose="020F0502020204030204" pitchFamily="34" charset="0"/>
            </a:endParaRPr>
          </a:p>
          <a:p>
            <a:pPr marR="0" lvl="0">
              <a:spcBef>
                <a:spcPts val="0"/>
              </a:spcBef>
              <a:spcAft>
                <a:spcPts val="0"/>
              </a:spcAft>
              <a:buSzPts val="1000"/>
              <a:tabLst>
                <a:tab pos="457200" algn="l"/>
              </a:tabLst>
            </a:pPr>
            <a:r>
              <a:rPr lang="en-US" sz="2400">
                <a:latin typeface="Ebrima" panose="02000000000000000000" pitchFamily="2" charset="0"/>
                <a:ea typeface="Calibri" panose="020F0502020204030204" pitchFamily="34" charset="0"/>
              </a:rPr>
              <a:t>Learn about </a:t>
            </a:r>
            <a:r>
              <a:rPr lang="tr-TR" sz="2400">
                <a:latin typeface="Ebrima" panose="02000000000000000000" pitchFamily="2" charset="0"/>
                <a:ea typeface="Calibri" panose="020F0502020204030204" pitchFamily="34" charset="0"/>
              </a:rPr>
              <a:t>c</a:t>
            </a:r>
            <a:r>
              <a:rPr lang="en-US" sz="2400" err="1">
                <a:latin typeface="Ebrima" panose="02000000000000000000" pitchFamily="2" charset="0"/>
                <a:ea typeface="Calibri" panose="020F0502020204030204" pitchFamily="34" charset="0"/>
              </a:rPr>
              <a:t>laims</a:t>
            </a:r>
            <a:r>
              <a:rPr lang="en-US" sz="2400">
                <a:latin typeface="Ebrima" panose="02000000000000000000" pitchFamily="2" charset="0"/>
                <a:ea typeface="Calibri" panose="020F0502020204030204" pitchFamily="34" charset="0"/>
              </a:rPr>
              <a:t> challenge and client capabilities - </a:t>
            </a:r>
            <a:r>
              <a:rPr lang="en-US" sz="2400" b="1">
                <a:latin typeface="Ebrima" panose="02000000000000000000" pitchFamily="2" charset="0"/>
                <a:ea typeface="Calibri" panose="020F0502020204030204" pitchFamily="34" charset="0"/>
              </a:rPr>
              <a:t>aka.ms/</a:t>
            </a:r>
            <a:r>
              <a:rPr lang="en-US" sz="2400" b="1" err="1">
                <a:latin typeface="Ebrima" panose="02000000000000000000" pitchFamily="2" charset="0"/>
                <a:ea typeface="Calibri" panose="020F0502020204030204" pitchFamily="34" charset="0"/>
              </a:rPr>
              <a:t>ClaimsChallenge</a:t>
            </a:r>
            <a:r>
              <a:rPr lang="en-US" sz="2400">
                <a:latin typeface="Ebrima" panose="02000000000000000000" pitchFamily="2" charset="0"/>
                <a:ea typeface="Calibri" panose="020F0502020204030204" pitchFamily="34" charset="0"/>
              </a:rPr>
              <a:t>  </a:t>
            </a:r>
            <a:endParaRPr lang="en-US" sz="24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23994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C6FF0C-9D4E-1D8D-E4EA-B85D8BFDA814}"/>
              </a:ext>
            </a:extLst>
          </p:cNvPr>
          <p:cNvSpPr txBox="1"/>
          <p:nvPr/>
        </p:nvSpPr>
        <p:spPr>
          <a:xfrm>
            <a:off x="394362" y="2111163"/>
            <a:ext cx="5372099" cy="1200329"/>
          </a:xfrm>
          <a:prstGeom prst="rect">
            <a:avLst/>
          </a:prstGeom>
          <a:noFill/>
        </p:spPr>
        <p:txBody>
          <a:bodyPr wrap="square" rtlCol="0">
            <a:spAutoFit/>
          </a:bodyPr>
          <a:lstStyle/>
          <a:p>
            <a:r>
              <a:rPr lang="en-US"/>
              <a:t>Continuous Access Evaluation (CAE) is an Azure AD feature that allows access tokens to be revoked based on critical events and policy evaluation rather than relying on token expiry based on lifetime.</a:t>
            </a:r>
          </a:p>
        </p:txBody>
      </p:sp>
      <p:sp>
        <p:nvSpPr>
          <p:cNvPr id="4" name="Title 1">
            <a:extLst>
              <a:ext uri="{FF2B5EF4-FFF2-40B4-BE49-F238E27FC236}">
                <a16:creationId xmlns:a16="http://schemas.microsoft.com/office/drawing/2014/main" id="{04BE5F7C-2C5E-9A71-A47F-69E892D48E03}"/>
              </a:ext>
            </a:extLst>
          </p:cNvPr>
          <p:cNvSpPr txBox="1">
            <a:spLocks/>
          </p:cNvSpPr>
          <p:nvPr/>
        </p:nvSpPr>
        <p:spPr>
          <a:xfrm>
            <a:off x="838200" y="365125"/>
            <a:ext cx="390392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Handling CAE Challenges</a:t>
            </a:r>
          </a:p>
        </p:txBody>
      </p:sp>
      <p:pic>
        <p:nvPicPr>
          <p:cNvPr id="5" name="Content Placeholder 5">
            <a:extLst>
              <a:ext uri="{FF2B5EF4-FFF2-40B4-BE49-F238E27FC236}">
                <a16:creationId xmlns:a16="http://schemas.microsoft.com/office/drawing/2014/main" id="{9CAEE6B7-4D37-49D3-4DB4-B2BCF937CDDB}"/>
              </a:ext>
            </a:extLst>
          </p:cNvPr>
          <p:cNvPicPr>
            <a:picLocks noChangeAspect="1"/>
          </p:cNvPicPr>
          <p:nvPr/>
        </p:nvPicPr>
        <p:blipFill>
          <a:blip r:embed="rId2"/>
          <a:stretch>
            <a:fillRect/>
          </a:stretch>
        </p:blipFill>
        <p:spPr>
          <a:xfrm>
            <a:off x="6261762" y="424490"/>
            <a:ext cx="5092038" cy="3809186"/>
          </a:xfrm>
          <a:prstGeom prst="rect">
            <a:avLst/>
          </a:prstGeom>
        </p:spPr>
      </p:pic>
      <p:sp>
        <p:nvSpPr>
          <p:cNvPr id="6" name="TextBox 5">
            <a:extLst>
              <a:ext uri="{FF2B5EF4-FFF2-40B4-BE49-F238E27FC236}">
                <a16:creationId xmlns:a16="http://schemas.microsoft.com/office/drawing/2014/main" id="{80D63F66-F535-F100-E794-80F2C05EFBDD}"/>
              </a:ext>
            </a:extLst>
          </p:cNvPr>
          <p:cNvSpPr txBox="1"/>
          <p:nvPr/>
        </p:nvSpPr>
        <p:spPr>
          <a:xfrm>
            <a:off x="584483" y="4528917"/>
            <a:ext cx="11023033" cy="2031325"/>
          </a:xfrm>
          <a:prstGeom prst="rect">
            <a:avLst/>
          </a:prstGeom>
          <a:noFill/>
        </p:spPr>
        <p:txBody>
          <a:bodyPr wrap="square" rtlCol="0">
            <a:spAutoFit/>
          </a:bodyPr>
          <a:lstStyle/>
          <a:p>
            <a:r>
              <a:rPr lang="en-CA" i="1">
                <a:latin typeface="SFMono-Regular"/>
              </a:rPr>
              <a:t>HTTP 401; </a:t>
            </a:r>
          </a:p>
          <a:p>
            <a:pPr lvl="1"/>
            <a:r>
              <a:rPr lang="en-CA" i="1">
                <a:latin typeface="SFMono-Regular"/>
              </a:rPr>
              <a:t>Unauthorized WWW-Authenticate=Bearer </a:t>
            </a:r>
            <a:r>
              <a:rPr lang="en-CA" i="1" err="1">
                <a:latin typeface="SFMono-Regular"/>
              </a:rPr>
              <a:t>authorization_uri</a:t>
            </a:r>
            <a:r>
              <a:rPr lang="en-CA" i="1">
                <a:latin typeface="SFMono-Regular"/>
              </a:rPr>
              <a:t>="https://</a:t>
            </a:r>
            <a:r>
              <a:rPr lang="en-CA" i="1" err="1">
                <a:latin typeface="SFMono-Regular"/>
              </a:rPr>
              <a:t>login.windows.net</a:t>
            </a:r>
            <a:r>
              <a:rPr lang="en-CA" i="1">
                <a:latin typeface="SFMono-Regular"/>
              </a:rPr>
              <a:t>/common/oauth2/authorize", </a:t>
            </a:r>
          </a:p>
          <a:p>
            <a:pPr lvl="1"/>
            <a:r>
              <a:rPr lang="en-CA" i="1">
                <a:latin typeface="SFMono-Regular"/>
              </a:rPr>
              <a:t>error="</a:t>
            </a:r>
            <a:r>
              <a:rPr lang="en-CA" i="1" err="1">
                <a:latin typeface="SFMono-Regular"/>
              </a:rPr>
              <a:t>insufficient_claims</a:t>
            </a:r>
            <a:r>
              <a:rPr lang="en-CA" i="1">
                <a:latin typeface="SFMono-Regular"/>
              </a:rPr>
              <a:t>", </a:t>
            </a:r>
          </a:p>
          <a:p>
            <a:pPr lvl="1"/>
            <a:r>
              <a:rPr lang="en-CA" i="1">
                <a:latin typeface="SFMono-Regular"/>
              </a:rPr>
              <a:t>claims="eyJhY2Nlc3NfdG9rZW4iOnsibmJmIjp7ImVzc2VudGlhbCI6dHJ1ZSwgInZhbHVlIjoiMTYwNDEwNjY1MSJ9fX0=”</a:t>
            </a:r>
          </a:p>
          <a:p>
            <a:endParaRPr lang="en-US"/>
          </a:p>
        </p:txBody>
      </p:sp>
    </p:spTree>
    <p:extLst>
      <p:ext uri="{BB962C8B-B14F-4D97-AF65-F5344CB8AC3E}">
        <p14:creationId xmlns:p14="http://schemas.microsoft.com/office/powerpoint/2010/main" val="26556078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al user interface&#10;&#10;Description automatically generated">
            <a:extLst>
              <a:ext uri="{FF2B5EF4-FFF2-40B4-BE49-F238E27FC236}">
                <a16:creationId xmlns:a16="http://schemas.microsoft.com/office/drawing/2014/main" id="{ECFFC73D-0275-4633-B626-211384EAF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80" r="8057"/>
          <a:stretch/>
        </p:blipFill>
        <p:spPr bwMode="auto">
          <a:xfrm>
            <a:off x="5920570" y="1037442"/>
            <a:ext cx="7375355" cy="4320025"/>
          </a:xfrm>
          <a:prstGeom prst="rect">
            <a:avLst/>
          </a:prstGeom>
          <a:noFill/>
        </p:spPr>
      </p:pic>
      <p:sp>
        <p:nvSpPr>
          <p:cNvPr id="5" name="Rectangle 4">
            <a:extLst>
              <a:ext uri="{FF2B5EF4-FFF2-40B4-BE49-F238E27FC236}">
                <a16:creationId xmlns:a16="http://schemas.microsoft.com/office/drawing/2014/main" id="{E92F20A1-B789-4BE5-83A3-E063807E178D}"/>
              </a:ext>
            </a:extLst>
          </p:cNvPr>
          <p:cNvSpPr/>
          <p:nvPr/>
        </p:nvSpPr>
        <p:spPr bwMode="auto">
          <a:xfrm>
            <a:off x="5840074" y="843752"/>
            <a:ext cx="8590738" cy="4513716"/>
          </a:xfrm>
          <a:prstGeom prst="rect">
            <a:avLst/>
          </a:prstGeom>
          <a:solidFill>
            <a:schemeClr val="bg2">
              <a:alpha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a:endParaRPr>
          </a:p>
        </p:txBody>
      </p:sp>
      <p:pic>
        <p:nvPicPr>
          <p:cNvPr id="8" name="Picture 7">
            <a:extLst>
              <a:ext uri="{FF2B5EF4-FFF2-40B4-BE49-F238E27FC236}">
                <a16:creationId xmlns:a16="http://schemas.microsoft.com/office/drawing/2014/main" id="{335445A3-5759-4F5A-A272-50A07CA862F2}"/>
              </a:ext>
            </a:extLst>
          </p:cNvPr>
          <p:cNvPicPr>
            <a:picLocks noChangeAspect="1"/>
          </p:cNvPicPr>
          <p:nvPr/>
        </p:nvPicPr>
        <p:blipFill>
          <a:blip r:embed="rId4"/>
          <a:stretch>
            <a:fillRect/>
          </a:stretch>
        </p:blipFill>
        <p:spPr>
          <a:xfrm>
            <a:off x="834297" y="6062449"/>
            <a:ext cx="1603236" cy="589739"/>
          </a:xfrm>
          <a:prstGeom prst="rect">
            <a:avLst/>
          </a:prstGeom>
        </p:spPr>
      </p:pic>
      <p:sp>
        <p:nvSpPr>
          <p:cNvPr id="19" name="TextBox 18">
            <a:extLst>
              <a:ext uri="{FF2B5EF4-FFF2-40B4-BE49-F238E27FC236}">
                <a16:creationId xmlns:a16="http://schemas.microsoft.com/office/drawing/2014/main" id="{B96EE522-6672-435D-A47F-0B904BCE8C3A}"/>
              </a:ext>
            </a:extLst>
          </p:cNvPr>
          <p:cNvSpPr txBox="1"/>
          <p:nvPr/>
        </p:nvSpPr>
        <p:spPr>
          <a:xfrm>
            <a:off x="834297" y="2459268"/>
            <a:ext cx="5005777" cy="1593115"/>
          </a:xfrm>
          <a:prstGeom prst="rect">
            <a:avLst/>
          </a:prstGeom>
          <a:noFill/>
        </p:spPr>
        <p:txBody>
          <a:bodyPr wrap="square" lIns="179285" tIns="143428" rIns="179285" bIns="143428" rtlCol="0">
            <a:spAutoFit/>
          </a:bodyPr>
          <a:lstStyle/>
          <a:p>
            <a:pPr defTabSz="914367">
              <a:lnSpc>
                <a:spcPct val="90000"/>
              </a:lnSpc>
              <a:spcAft>
                <a:spcPts val="588"/>
              </a:spcAft>
            </a:pPr>
            <a:r>
              <a:rPr lang="en-US" sz="3137" dirty="0">
                <a:solidFill>
                  <a:srgbClr val="0078D7"/>
                </a:solidFill>
                <a:latin typeface="Segoe UI Semibold" panose="020B0702040204020203" pitchFamily="34" charset="0"/>
                <a:cs typeface="Segoe UI Semibold" panose="020B0702040204020203" pitchFamily="34" charset="0"/>
              </a:rPr>
              <a:t>Microsoft Identity</a:t>
            </a:r>
            <a:r>
              <a:rPr lang="en-US" sz="3137" dirty="0">
                <a:solidFill>
                  <a:srgbClr val="D83B01"/>
                </a:solidFill>
                <a:latin typeface="Segoe UI Semibold" panose="020B0702040204020203" pitchFamily="34" charset="0"/>
                <a:cs typeface="Segoe UI Semibold" panose="020B0702040204020203" pitchFamily="34" charset="0"/>
              </a:rPr>
              <a:t> </a:t>
            </a:r>
            <a:r>
              <a:rPr lang="en-US" sz="3137"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dev  community call 18</a:t>
            </a:r>
            <a:r>
              <a:rPr lang="en-US" sz="3137" baseline="30000"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th</a:t>
            </a:r>
            <a:r>
              <a:rPr lang="en-US" sz="3137" dirty="0">
                <a:gradFill>
                  <a:gsLst>
                    <a:gs pos="2917">
                      <a:srgbClr val="2F2F2F"/>
                    </a:gs>
                    <a:gs pos="30000">
                      <a:srgbClr val="2F2F2F"/>
                    </a:gs>
                  </a:gsLst>
                  <a:lin ang="5400000" scaled="0"/>
                </a:gradFill>
                <a:latin typeface="Segoe UI Semibold" panose="020B0702040204020203" pitchFamily="34" charset="0"/>
                <a:cs typeface="Segoe UI Semibold" panose="020B0702040204020203" pitchFamily="34" charset="0"/>
              </a:rPr>
              <a:t> of August</a:t>
            </a:r>
          </a:p>
        </p:txBody>
      </p:sp>
      <p:pic>
        <p:nvPicPr>
          <p:cNvPr id="16" name="Picture 15">
            <a:extLst>
              <a:ext uri="{FF2B5EF4-FFF2-40B4-BE49-F238E27FC236}">
                <a16:creationId xmlns:a16="http://schemas.microsoft.com/office/drawing/2014/main" id="{D2FA7B27-7C85-4A99-BA50-300BCE15482C}"/>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5698750" y="647507"/>
            <a:ext cx="7946656" cy="5114773"/>
          </a:xfrm>
          <a:custGeom>
            <a:avLst/>
            <a:gdLst>
              <a:gd name="connsiteX0" fmla="*/ 213846 w 3509011"/>
              <a:gd name="connsiteY0" fmla="*/ 176816 h 2258534"/>
              <a:gd name="connsiteX1" fmla="*/ 213846 w 3509011"/>
              <a:gd name="connsiteY1" fmla="*/ 2066126 h 2258534"/>
              <a:gd name="connsiteX2" fmla="*/ 3296524 w 3509011"/>
              <a:gd name="connsiteY2" fmla="*/ 2066126 h 2258534"/>
              <a:gd name="connsiteX3" fmla="*/ 3296524 w 3509011"/>
              <a:gd name="connsiteY3" fmla="*/ 176816 h 2258534"/>
              <a:gd name="connsiteX4" fmla="*/ 0 w 3509011"/>
              <a:gd name="connsiteY4" fmla="*/ 0 h 2258534"/>
              <a:gd name="connsiteX5" fmla="*/ 3509011 w 3509011"/>
              <a:gd name="connsiteY5" fmla="*/ 0 h 2258534"/>
              <a:gd name="connsiteX6" fmla="*/ 3509011 w 3509011"/>
              <a:gd name="connsiteY6" fmla="*/ 2258534 h 2258534"/>
              <a:gd name="connsiteX7" fmla="*/ 0 w 3509011"/>
              <a:gd name="connsiteY7" fmla="*/ 2258534 h 2258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09011" h="2258534">
                <a:moveTo>
                  <a:pt x="213846" y="176816"/>
                </a:moveTo>
                <a:lnTo>
                  <a:pt x="213846" y="2066126"/>
                </a:lnTo>
                <a:lnTo>
                  <a:pt x="3296524" y="2066126"/>
                </a:lnTo>
                <a:lnTo>
                  <a:pt x="3296524" y="176816"/>
                </a:lnTo>
                <a:close/>
                <a:moveTo>
                  <a:pt x="0" y="0"/>
                </a:moveTo>
                <a:lnTo>
                  <a:pt x="3509011" y="0"/>
                </a:lnTo>
                <a:lnTo>
                  <a:pt x="3509011" y="2258534"/>
                </a:lnTo>
                <a:lnTo>
                  <a:pt x="0" y="2258534"/>
                </a:lnTo>
                <a:close/>
              </a:path>
            </a:pathLst>
          </a:custGeom>
        </p:spPr>
      </p:pic>
      <p:sp>
        <p:nvSpPr>
          <p:cNvPr id="17" name="Rectangle 16">
            <a:extLst>
              <a:ext uri="{FF2B5EF4-FFF2-40B4-BE49-F238E27FC236}">
                <a16:creationId xmlns:a16="http://schemas.microsoft.com/office/drawing/2014/main" id="{24DC9130-0E80-47F6-B498-A08FD9E2606E}"/>
              </a:ext>
            </a:extLst>
          </p:cNvPr>
          <p:cNvSpPr/>
          <p:nvPr/>
        </p:nvSpPr>
        <p:spPr>
          <a:xfrm>
            <a:off x="6416015" y="1160803"/>
            <a:ext cx="5605000" cy="4075090"/>
          </a:xfrm>
          <a:prstGeom prst="rect">
            <a:avLst/>
          </a:prstGeom>
        </p:spPr>
        <p:txBody>
          <a:bodyPr wrap="square">
            <a:spAutoFit/>
          </a:bodyPr>
          <a:lstStyle/>
          <a:p>
            <a:pPr defTabSz="914367"/>
            <a:r>
              <a:rPr lang="en-US" sz="3529" dirty="0">
                <a:solidFill>
                  <a:srgbClr val="2F2F2F"/>
                </a:solidFill>
                <a:latin typeface="Segoe UI"/>
                <a:cs typeface="Segoe UI Semibold"/>
              </a:rPr>
              <a:t>Deep dive on using MSAL.js to integrate Angular single-page applications with Azure Active Directory</a:t>
            </a:r>
          </a:p>
          <a:p>
            <a:pPr defTabSz="914367"/>
            <a:r>
              <a:rPr lang="en-US" sz="2745" dirty="0">
                <a:solidFill>
                  <a:srgbClr val="2F2F2F"/>
                </a:solidFill>
                <a:latin typeface="Segoe UI"/>
              </a:rPr>
              <a:t>– </a:t>
            </a:r>
            <a:r>
              <a:rPr lang="en-US" sz="2745" dirty="0" err="1">
                <a:solidFill>
                  <a:srgbClr val="2F2F2F"/>
                </a:solidFill>
                <a:latin typeface="Segoe UI"/>
                <a:cs typeface="Segoe UI Semibold"/>
              </a:rPr>
              <a:t>Doğan</a:t>
            </a:r>
            <a:r>
              <a:rPr lang="en-US" sz="2745" dirty="0">
                <a:solidFill>
                  <a:srgbClr val="2F2F2F"/>
                </a:solidFill>
                <a:latin typeface="Segoe UI"/>
                <a:cs typeface="Segoe UI Semibold"/>
              </a:rPr>
              <a:t> </a:t>
            </a:r>
            <a:r>
              <a:rPr lang="en-US" sz="2745" dirty="0" err="1">
                <a:solidFill>
                  <a:srgbClr val="2F2F2F"/>
                </a:solidFill>
                <a:latin typeface="Segoe UI"/>
                <a:cs typeface="Segoe UI Semibold"/>
              </a:rPr>
              <a:t>Erişen</a:t>
            </a:r>
            <a:r>
              <a:rPr lang="en-US" sz="2745" dirty="0">
                <a:solidFill>
                  <a:srgbClr val="2F2F2F"/>
                </a:solidFill>
                <a:latin typeface="Segoe UI"/>
                <a:cs typeface="Segoe UI Semibold"/>
              </a:rPr>
              <a:t> (Microsoft)</a:t>
            </a:r>
          </a:p>
          <a:p>
            <a:pPr defTabSz="914367"/>
            <a:r>
              <a:rPr lang="en-US" sz="2745" dirty="0">
                <a:solidFill>
                  <a:srgbClr val="2F2F2F"/>
                </a:solidFill>
                <a:latin typeface="Segoe UI"/>
              </a:rPr>
              <a:t>– </a:t>
            </a:r>
            <a:r>
              <a:rPr lang="en-US" sz="2745" dirty="0">
                <a:solidFill>
                  <a:srgbClr val="2F2F2F"/>
                </a:solidFill>
                <a:latin typeface="Segoe UI"/>
                <a:cs typeface="Segoe UI Semibold"/>
              </a:rPr>
              <a:t>Salman Salem (Microsoft)</a:t>
            </a:r>
          </a:p>
          <a:p>
            <a:pPr defTabSz="914367"/>
            <a:r>
              <a:rPr lang="en-US" sz="2745" dirty="0">
                <a:solidFill>
                  <a:srgbClr val="2F2F2F"/>
                </a:solidFill>
                <a:latin typeface="Segoe UI"/>
              </a:rPr>
              <a:t>– </a:t>
            </a:r>
            <a:r>
              <a:rPr lang="en-US" sz="2745" dirty="0">
                <a:solidFill>
                  <a:srgbClr val="2F2F2F"/>
                </a:solidFill>
                <a:latin typeface="Segoe UI"/>
                <a:cs typeface="Segoe UI Semibold"/>
              </a:rPr>
              <a:t>Kalyan Krishna (Microsoft)</a:t>
            </a:r>
            <a:endParaRPr lang="en-US" sz="3137" dirty="0">
              <a:solidFill>
                <a:srgbClr val="2F2F2F"/>
              </a:solidFill>
              <a:latin typeface="Segoe UI"/>
            </a:endParaRPr>
          </a:p>
        </p:txBody>
      </p:sp>
      <p:sp>
        <p:nvSpPr>
          <p:cNvPr id="2" name="Rectangle 1">
            <a:extLst>
              <a:ext uri="{FF2B5EF4-FFF2-40B4-BE49-F238E27FC236}">
                <a16:creationId xmlns:a16="http://schemas.microsoft.com/office/drawing/2014/main" id="{F6C79F43-80FD-434A-8F0D-B3A8A8137A88}"/>
              </a:ext>
            </a:extLst>
          </p:cNvPr>
          <p:cNvSpPr/>
          <p:nvPr/>
        </p:nvSpPr>
        <p:spPr>
          <a:xfrm>
            <a:off x="936679" y="4162094"/>
            <a:ext cx="4681575" cy="633625"/>
          </a:xfrm>
          <a:prstGeom prst="rect">
            <a:avLst/>
          </a:prstGeom>
        </p:spPr>
        <p:txBody>
          <a:bodyPr wrap="square">
            <a:spAutoFit/>
          </a:bodyPr>
          <a:lstStyle/>
          <a:p>
            <a:pPr defTabSz="914367"/>
            <a:r>
              <a:rPr lang="en-US" sz="1765" dirty="0">
                <a:solidFill>
                  <a:srgbClr val="2F2F2F">
                    <a:lumMod val="90000"/>
                    <a:lumOff val="10000"/>
                  </a:srgbClr>
                </a:solidFill>
                <a:latin typeface="Open Sans"/>
              </a:rPr>
              <a:t>Download recurrent invite from https://aka.ms/IDDevCommunityCalendar</a:t>
            </a:r>
            <a:endParaRPr lang="en-US" sz="1765" dirty="0">
              <a:solidFill>
                <a:srgbClr val="2F2F2F">
                  <a:lumMod val="90000"/>
                  <a:lumOff val="10000"/>
                </a:srgbClr>
              </a:solidFill>
              <a:latin typeface="Segoe UI"/>
            </a:endParaRPr>
          </a:p>
        </p:txBody>
      </p:sp>
      <p:sp>
        <p:nvSpPr>
          <p:cNvPr id="4" name="AutoShape 2" descr="Implement Microsoft identity – Associate - Learn | Microsoft Docs">
            <a:extLst>
              <a:ext uri="{FF2B5EF4-FFF2-40B4-BE49-F238E27FC236}">
                <a16:creationId xmlns:a16="http://schemas.microsoft.com/office/drawing/2014/main" id="{C2F187F6-58DE-4458-9233-E126EC10402B}"/>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FI" sz="1765">
              <a:solidFill>
                <a:srgbClr val="2F2F2F"/>
              </a:solidFill>
              <a:latin typeface="Segoe UI"/>
            </a:endParaRPr>
          </a:p>
        </p:txBody>
      </p:sp>
      <p:sp>
        <p:nvSpPr>
          <p:cNvPr id="6" name="Rectangle 5">
            <a:extLst>
              <a:ext uri="{FF2B5EF4-FFF2-40B4-BE49-F238E27FC236}">
                <a16:creationId xmlns:a16="http://schemas.microsoft.com/office/drawing/2014/main" id="{CB6AE27F-81A3-0C0D-E61F-B2223A58FCD7}"/>
              </a:ext>
            </a:extLst>
          </p:cNvPr>
          <p:cNvSpPr/>
          <p:nvPr/>
        </p:nvSpPr>
        <p:spPr bwMode="auto">
          <a:xfrm>
            <a:off x="1054639" y="1990470"/>
            <a:ext cx="2729575" cy="461660"/>
          </a:xfrm>
          <a:prstGeom prst="rect">
            <a:avLst/>
          </a:prstGeom>
          <a:solidFill>
            <a:srgbClr val="1973B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FI" sz="2400" b="1" spc="30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r>
              <a:rPr lang="en-US" sz="2400" b="1" spc="30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G</a:t>
            </a:r>
            <a:r>
              <a:rPr lang="en-FI" sz="2400" b="1" spc="30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E</a:t>
            </a:r>
            <a:r>
              <a:rPr lang="en-US" sz="2400" b="1" spc="30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N</a:t>
            </a:r>
            <a:r>
              <a:rPr lang="en-FI" sz="2400" b="1" spc="30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D</a:t>
            </a:r>
            <a:r>
              <a:rPr lang="en-US" sz="2400" b="1" spc="300" dirty="0">
                <a:gradFill>
                  <a:gsLst>
                    <a:gs pos="0">
                      <a:srgbClr val="FFFFFF"/>
                    </a:gs>
                    <a:gs pos="100000">
                      <a:srgbClr val="FFFFFF"/>
                    </a:gs>
                  </a:gsLst>
                  <a:lin ang="5400000" scaled="0"/>
                </a:gradFill>
                <a:latin typeface="Segoe UI Black" panose="020B0A02040204020203" pitchFamily="34" charset="0"/>
                <a:ea typeface="Segoe UI Black" panose="020B0A02040204020203" pitchFamily="34" charset="0"/>
                <a:cs typeface="Segoe UI Semibold" panose="020B0702040204020203" pitchFamily="34" charset="0"/>
              </a:rPr>
              <a:t>A</a:t>
            </a:r>
          </a:p>
        </p:txBody>
      </p:sp>
    </p:spTree>
    <p:extLst>
      <p:ext uri="{BB962C8B-B14F-4D97-AF65-F5344CB8AC3E}">
        <p14:creationId xmlns:p14="http://schemas.microsoft.com/office/powerpoint/2010/main" val="1109875630"/>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D60143-F3C9-B1F0-5BE2-E58AFA92F246}"/>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a:t>Steps to handle CAE challenges</a:t>
            </a:r>
            <a:endParaRPr lang="en-US"/>
          </a:p>
        </p:txBody>
      </p:sp>
      <p:sp>
        <p:nvSpPr>
          <p:cNvPr id="4" name="Content Placeholder 2">
            <a:extLst>
              <a:ext uri="{FF2B5EF4-FFF2-40B4-BE49-F238E27FC236}">
                <a16:creationId xmlns:a16="http://schemas.microsoft.com/office/drawing/2014/main" id="{7413C300-BD28-441B-B548-17D855EDFA94}"/>
              </a:ext>
            </a:extLst>
          </p:cNvPr>
          <p:cNvSpPr txBox="1">
            <a:spLocks/>
          </p:cNvSpPr>
          <p:nvPr/>
        </p:nvSpPr>
        <p:spPr>
          <a:xfrm>
            <a:off x="838200" y="1515978"/>
            <a:ext cx="10515600" cy="4976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a:t>Step 1: Configure your MSAL app to declare that it’s capable of handling claim challenges</a:t>
            </a:r>
          </a:p>
          <a:p>
            <a:r>
              <a:rPr lang="tr-TR"/>
              <a:t>Step 2: Grab the </a:t>
            </a:r>
            <a:r>
              <a:rPr lang="tr-TR" b="1"/>
              <a:t>www-authenticate</a:t>
            </a:r>
            <a:r>
              <a:rPr lang="tr-TR"/>
              <a:t> header from the 401 response</a:t>
            </a:r>
          </a:p>
          <a:p>
            <a:r>
              <a:rPr lang="tr-TR"/>
              <a:t>Step 3: Process the header</a:t>
            </a:r>
          </a:p>
          <a:p>
            <a:r>
              <a:rPr lang="tr-TR"/>
              <a:t>Step 4: Pass the claims challenge to MSAL as a request parameter</a:t>
            </a:r>
            <a:endParaRPr lang="en-US"/>
          </a:p>
          <a:p>
            <a:endParaRPr lang="en-US">
              <a:ea typeface="Calibri" panose="020F0502020204030204"/>
              <a:cs typeface="Calibri" panose="020F0502020204030204"/>
            </a:endParaRPr>
          </a:p>
          <a:p>
            <a:r>
              <a:rPr lang="en-US">
                <a:ea typeface="Calibri" panose="020F0502020204030204"/>
                <a:cs typeface="Calibri" panose="020F0502020204030204"/>
              </a:rPr>
              <a:t>CAE Code example - &gt;</a:t>
            </a:r>
            <a:br>
              <a:rPr lang="en-US">
                <a:ea typeface="Calibri" panose="020F0502020204030204"/>
                <a:cs typeface="Calibri" panose="020F0502020204030204"/>
              </a:rPr>
            </a:br>
            <a:br>
              <a:rPr lang="en-US">
                <a:ea typeface="Calibri" panose="020F0502020204030204"/>
                <a:cs typeface="Calibri" panose="020F0502020204030204"/>
              </a:rPr>
            </a:br>
            <a:r>
              <a:rPr lang="en-US">
                <a:ea typeface="Calibri" panose="020F0502020204030204"/>
                <a:cs typeface="Calibri" panose="020F0502020204030204"/>
              </a:rPr>
              <a:t>https://github.com/Azure-Samples/ms-identity-javascript-angular-tutorial/blob/main/2-Authorization-I/1-call-graph</a:t>
            </a:r>
          </a:p>
        </p:txBody>
      </p:sp>
    </p:spTree>
    <p:extLst>
      <p:ext uri="{BB962C8B-B14F-4D97-AF65-F5344CB8AC3E}">
        <p14:creationId xmlns:p14="http://schemas.microsoft.com/office/powerpoint/2010/main" val="2462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01921" y="2849603"/>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t>Questions?</a:t>
            </a:r>
          </a:p>
        </p:txBody>
      </p:sp>
    </p:spTree>
    <p:extLst>
      <p:ext uri="{BB962C8B-B14F-4D97-AF65-F5344CB8AC3E}">
        <p14:creationId xmlns:p14="http://schemas.microsoft.com/office/powerpoint/2010/main" val="38686735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CB6EC2-A576-5D2E-138E-AAD2BB6D7AC3}"/>
              </a:ext>
            </a:extLst>
          </p:cNvPr>
          <p:cNvSpPr txBox="1">
            <a:spLocks/>
          </p:cNvSpPr>
          <p:nvPr/>
        </p:nvSpPr>
        <p:spPr>
          <a:xfrm>
            <a:off x="838200" y="1503948"/>
            <a:ext cx="10515600" cy="467301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hlinkClick r:id="rId2">
                  <a:extLst>
                    <a:ext uri="{A12FA001-AC4F-418D-AE19-62706E023703}">
                      <ahyp:hlinkClr xmlns:ahyp="http://schemas.microsoft.com/office/drawing/2018/hyperlinkcolor" val="tx"/>
                    </a:ext>
                  </a:extLst>
                </a:hlinkClick>
              </a:rPr>
              <a:t>MSAL.js on GitHub</a:t>
            </a:r>
            <a:endParaRPr lang="en-US"/>
          </a:p>
          <a:p>
            <a:r>
              <a:rPr lang="en-US">
                <a:hlinkClick r:id="rId3">
                  <a:extLst>
                    <a:ext uri="{A12FA001-AC4F-418D-AE19-62706E023703}">
                      <ahyp:hlinkClr xmlns:ahyp="http://schemas.microsoft.com/office/drawing/2018/hyperlinkcolor" val="tx"/>
                    </a:ext>
                  </a:extLst>
                </a:hlinkClick>
              </a:rPr>
              <a:t>MSAL Browser docs</a:t>
            </a:r>
            <a:endParaRPr lang="en-US"/>
          </a:p>
          <a:p>
            <a:r>
              <a:rPr lang="en-US">
                <a:hlinkClick r:id="rId4">
                  <a:extLst>
                    <a:ext uri="{A12FA001-AC4F-418D-AE19-62706E023703}">
                      <ahyp:hlinkClr xmlns:ahyp="http://schemas.microsoft.com/office/drawing/2018/hyperlinkcolor" val="tx"/>
                    </a:ext>
                  </a:extLst>
                </a:hlinkClick>
              </a:rPr>
              <a:t>MSAL </a:t>
            </a:r>
            <a:r>
              <a:rPr lang="tr-TR">
                <a:hlinkClick r:id="rId4">
                  <a:extLst>
                    <a:ext uri="{A12FA001-AC4F-418D-AE19-62706E023703}">
                      <ahyp:hlinkClr xmlns:ahyp="http://schemas.microsoft.com/office/drawing/2018/hyperlinkcolor" val="tx"/>
                    </a:ext>
                  </a:extLst>
                </a:hlinkClick>
              </a:rPr>
              <a:t>Angular</a:t>
            </a:r>
            <a:r>
              <a:rPr lang="en-US">
                <a:hlinkClick r:id="rId4">
                  <a:extLst>
                    <a:ext uri="{A12FA001-AC4F-418D-AE19-62706E023703}">
                      <ahyp:hlinkClr xmlns:ahyp="http://schemas.microsoft.com/office/drawing/2018/hyperlinkcolor" val="tx"/>
                    </a:ext>
                  </a:extLst>
                </a:hlinkClick>
              </a:rPr>
              <a:t> docs</a:t>
            </a:r>
            <a:endParaRPr lang="en-US"/>
          </a:p>
          <a:p>
            <a:r>
              <a:rPr lang="en-US"/>
              <a:t>MSAL </a:t>
            </a:r>
            <a:r>
              <a:rPr lang="tr-TR"/>
              <a:t>Angular</a:t>
            </a:r>
            <a:r>
              <a:rPr lang="en-US"/>
              <a:t> samples:</a:t>
            </a:r>
          </a:p>
          <a:p>
            <a:pPr lvl="1"/>
            <a:r>
              <a:rPr lang="en-US">
                <a:hlinkClick r:id="rId5">
                  <a:extLst>
                    <a:ext uri="{A12FA001-AC4F-418D-AE19-62706E023703}">
                      <ahyp:hlinkClr xmlns:ahyp="http://schemas.microsoft.com/office/drawing/2018/hyperlinkcolor" val="tx"/>
                    </a:ext>
                  </a:extLst>
                </a:hlinkClick>
              </a:rPr>
              <a:t>Testing samples</a:t>
            </a:r>
            <a:endParaRPr lang="en-US"/>
          </a:p>
          <a:p>
            <a:pPr lvl="1"/>
            <a:r>
              <a:rPr lang="en-US">
                <a:hlinkClick r:id="rId6">
                  <a:extLst>
                    <a:ext uri="{A12FA001-AC4F-418D-AE19-62706E023703}">
                      <ahyp:hlinkClr xmlns:ahyp="http://schemas.microsoft.com/office/drawing/2018/hyperlinkcolor" val="tx"/>
                    </a:ext>
                  </a:extLst>
                </a:hlinkClick>
              </a:rPr>
              <a:t>Chapter wise tutorials</a:t>
            </a:r>
            <a:r>
              <a:rPr lang="en-US"/>
              <a:t> – aka.ms/</a:t>
            </a:r>
            <a:r>
              <a:rPr lang="en-US" err="1"/>
              <a:t>msalangulartutorial</a:t>
            </a:r>
            <a:endParaRPr lang="en-US"/>
          </a:p>
          <a:p>
            <a:r>
              <a:rPr lang="en-US"/>
              <a:t>Microsoft identity platform:</a:t>
            </a:r>
          </a:p>
          <a:p>
            <a:pPr lvl="1"/>
            <a:r>
              <a:rPr lang="en-US">
                <a:hlinkClick r:id="rId7">
                  <a:extLst>
                    <a:ext uri="{A12FA001-AC4F-418D-AE19-62706E023703}">
                      <ahyp:hlinkClr xmlns:ahyp="http://schemas.microsoft.com/office/drawing/2018/hyperlinkcolor" val="tx"/>
                    </a:ext>
                  </a:extLst>
                </a:hlinkClick>
              </a:rPr>
              <a:t>OAuth 2.0 Authorization Code Grant</a:t>
            </a:r>
            <a:endParaRPr lang="en-US"/>
          </a:p>
          <a:p>
            <a:pPr lvl="1"/>
            <a:r>
              <a:rPr lang="en-US">
                <a:hlinkClick r:id="rId8">
                  <a:extLst>
                    <a:ext uri="{A12FA001-AC4F-418D-AE19-62706E023703}">
                      <ahyp:hlinkClr xmlns:ahyp="http://schemas.microsoft.com/office/drawing/2018/hyperlinkcolor" val="tx"/>
                    </a:ext>
                  </a:extLst>
                </a:hlinkClick>
              </a:rPr>
              <a:t>Single Sign-on with MSAL.js</a:t>
            </a:r>
            <a:endParaRPr lang="en-US"/>
          </a:p>
          <a:p>
            <a:pPr lvl="1"/>
            <a:r>
              <a:rPr lang="en-US">
                <a:hlinkClick r:id="rId9">
                  <a:extLst>
                    <a:ext uri="{A12FA001-AC4F-418D-AE19-62706E023703}">
                      <ahyp:hlinkClr xmlns:ahyp="http://schemas.microsoft.com/office/drawing/2018/hyperlinkcolor" val="tx"/>
                    </a:ext>
                  </a:extLst>
                </a:hlinkClick>
              </a:rPr>
              <a:t>Continuous Access Evaluation</a:t>
            </a:r>
            <a:endParaRPr lang="tr-TR"/>
          </a:p>
          <a:p>
            <a:pPr lvl="1"/>
            <a:r>
              <a:rPr lang="tr-TR">
                <a:hlinkClick r:id="rId10">
                  <a:extLst>
                    <a:ext uri="{A12FA001-AC4F-418D-AE19-62706E023703}">
                      <ahyp:hlinkClr xmlns:ahyp="http://schemas.microsoft.com/office/drawing/2018/hyperlinkcolor" val="tx"/>
                    </a:ext>
                  </a:extLst>
                </a:hlinkClick>
              </a:rPr>
              <a:t>Code samples</a:t>
            </a:r>
            <a:r>
              <a:rPr lang="en-US"/>
              <a:t> – aka.ms/aadcodesamples</a:t>
            </a:r>
          </a:p>
          <a:p>
            <a:r>
              <a:rPr lang="en-US">
                <a:hlinkClick r:id="rId11">
                  <a:extLst>
                    <a:ext uri="{A12FA001-AC4F-418D-AE19-62706E023703}">
                      <ahyp:hlinkClr xmlns:ahyp="http://schemas.microsoft.com/office/drawing/2018/hyperlinkcolor" val="tx"/>
                    </a:ext>
                  </a:extLst>
                </a:hlinkClick>
              </a:rPr>
              <a:t>OWASP XSS Prevention Cheat Sheet</a:t>
            </a:r>
            <a:endParaRPr lang="en-US"/>
          </a:p>
        </p:txBody>
      </p:sp>
      <p:sp>
        <p:nvSpPr>
          <p:cNvPr id="4" name="Title 1">
            <a:extLst>
              <a:ext uri="{FF2B5EF4-FFF2-40B4-BE49-F238E27FC236}">
                <a16:creationId xmlns:a16="http://schemas.microsoft.com/office/drawing/2014/main" id="{1F1AA1B1-9532-AA5D-515D-1C1DF8717E6A}"/>
              </a:ext>
            </a:extLst>
          </p:cNvPr>
          <p:cNvSpPr txBox="1">
            <a:spLocks/>
          </p:cNvSpPr>
          <p:nvPr/>
        </p:nvSpPr>
        <p:spPr>
          <a:xfrm>
            <a:off x="838200" y="365126"/>
            <a:ext cx="10515600" cy="11388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a:t>Learn More</a:t>
            </a:r>
            <a:endParaRPr lang="en-US"/>
          </a:p>
        </p:txBody>
      </p:sp>
    </p:spTree>
    <p:extLst>
      <p:ext uri="{BB962C8B-B14F-4D97-AF65-F5344CB8AC3E}">
        <p14:creationId xmlns:p14="http://schemas.microsoft.com/office/powerpoint/2010/main" val="9287627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2604" y="1524057"/>
            <a:ext cx="10926792" cy="5073184"/>
          </a:xfrm>
        </p:spPr>
        <p:txBody>
          <a:bodyPr vert="horz" wrap="square" lIns="146304" tIns="91440" rIns="146304" bIns="91440" rtlCol="0" anchor="t">
            <a:spAutoFit/>
          </a:bodyPr>
          <a:lstStyle/>
          <a:p>
            <a:pPr algn="ctr"/>
            <a:r>
              <a:rPr lang="en-US" sz="2800" dirty="0">
                <a:latin typeface="Segoe UI"/>
                <a:cs typeface="Segoe UI Semibold"/>
              </a:rPr>
              <a:t>Recording will be available soon on the </a:t>
            </a:r>
          </a:p>
          <a:p>
            <a:pPr marL="0" indent="0" algn="ctr">
              <a:buNone/>
            </a:pPr>
            <a:r>
              <a:rPr lang="en-US" sz="2800" dirty="0">
                <a:solidFill>
                  <a:schemeClr val="accent1"/>
                </a:solidFill>
                <a:latin typeface="Segoe UI"/>
                <a:cs typeface="Segoe UI Semibold"/>
              </a:rPr>
              <a:t>Microsoft 365</a:t>
            </a:r>
            <a:r>
              <a:rPr lang="en-US" sz="2800" dirty="0">
                <a:latin typeface="Segoe UI"/>
                <a:cs typeface="Segoe UI Semibold"/>
              </a:rPr>
              <a:t> Community (PnP) YouTube channel</a:t>
            </a:r>
          </a:p>
          <a:p>
            <a:pPr marL="0" indent="0" algn="ctr">
              <a:buNone/>
            </a:pPr>
            <a:r>
              <a:rPr lang="en-US" sz="2800" dirty="0">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800" dirty="0">
              <a:solidFill>
                <a:schemeClr val="accent1"/>
              </a:solidFill>
              <a:latin typeface="Segoe UI"/>
              <a:cs typeface="Segoe UI Semibold"/>
            </a:endParaRPr>
          </a:p>
          <a:p>
            <a:pPr marL="0" indent="0" algn="ctr">
              <a:buNone/>
            </a:pPr>
            <a:r>
              <a:rPr lang="en-US" sz="2000" i="1" dirty="0">
                <a:solidFill>
                  <a:srgbClr val="0070C0"/>
                </a:solidFill>
                <a:latin typeface="Segoe UI"/>
                <a:cs typeface="Segoe UI Semibold"/>
              </a:rPr>
              <a:t>(subscribe today)</a:t>
            </a:r>
          </a:p>
          <a:p>
            <a:pPr algn="ctr">
              <a:spcBef>
                <a:spcPts val="2400"/>
              </a:spcBef>
            </a:pPr>
            <a:r>
              <a:rPr lang="en-US" sz="2800" dirty="0">
                <a:latin typeface="Segoe UI"/>
                <a:cs typeface="Segoe UI Semibold"/>
              </a:rPr>
              <a:t>Follow us on Twitter </a:t>
            </a:r>
          </a:p>
          <a:p>
            <a:pPr algn="ctr"/>
            <a:r>
              <a:rPr lang="en-US" sz="2800" dirty="0">
                <a:solidFill>
                  <a:srgbClr val="0070C0"/>
                </a:solidFill>
                <a:latin typeface="Segoe UI"/>
                <a:cs typeface="Segoe UI Semibold"/>
              </a:rPr>
              <a:t>@Microsoft365Dev and @azuread</a:t>
            </a:r>
          </a:p>
          <a:p>
            <a:pPr algn="ctr">
              <a:spcBef>
                <a:spcPts val="2400"/>
              </a:spcBef>
            </a:pPr>
            <a:r>
              <a:rPr lang="en-US" sz="2800" dirty="0">
                <a:latin typeface="Segoe UI"/>
                <a:cs typeface="Segoe UI Semibold"/>
              </a:rPr>
              <a:t>Survey - </a:t>
            </a:r>
            <a:r>
              <a:rPr lang="en-US" sz="2800" dirty="0">
                <a:effectLst/>
                <a:latin typeface="Calibri"/>
                <a:cs typeface="Calibri"/>
                <a:hlinkClick r:id="rId4"/>
              </a:rPr>
              <a:t>https://aka.ms/IDDevCommunityCallSurvey</a:t>
            </a:r>
            <a:endParaRPr lang="en-US" sz="2800" dirty="0">
              <a:latin typeface="Segoe UI"/>
              <a:cs typeface="Segoe UI Semibold"/>
            </a:endParaRPr>
          </a:p>
          <a:p>
            <a:pPr algn="ctr">
              <a:spcBef>
                <a:spcPts val="2400"/>
              </a:spcBef>
            </a:pPr>
            <a:r>
              <a:rPr lang="en-US" sz="2800" dirty="0">
                <a:latin typeface="Segoe UI"/>
                <a:cs typeface="Segoe UI Semibold"/>
              </a:rPr>
              <a:t>Next call: </a:t>
            </a:r>
            <a:r>
              <a:rPr lang="en-US" sz="2800" b="1" dirty="0">
                <a:latin typeface="Segoe UI"/>
                <a:cs typeface="Segoe UI Semibold"/>
              </a:rPr>
              <a:t>September 15</a:t>
            </a:r>
            <a:r>
              <a:rPr lang="en-US" sz="2800" b="1" baseline="30000" dirty="0">
                <a:latin typeface="Segoe UI"/>
                <a:cs typeface="Segoe UI Semibold"/>
              </a:rPr>
              <a:t>th</a:t>
            </a:r>
            <a:r>
              <a:rPr lang="en-US" sz="2800" b="1" dirty="0">
                <a:latin typeface="Segoe UI"/>
                <a:cs typeface="Segoe UI Semibold"/>
              </a:rPr>
              <a:t> at 9:00am PST</a:t>
            </a:r>
            <a:endParaRPr lang="en-US" sz="2800" b="1" dirty="0">
              <a:latin typeface="Segoe UI"/>
              <a:cs typeface="Segoe UI"/>
            </a:endParaRPr>
          </a:p>
          <a:p>
            <a:pPr algn="ctr"/>
            <a:r>
              <a:rPr lang="en-US" sz="2400" dirty="0">
                <a:solidFill>
                  <a:srgbClr val="0070C0"/>
                </a:solidFill>
                <a:latin typeface="Segoe UI"/>
                <a:cs typeface="Segoe UI Semibold"/>
                <a:hlinkClick r:id="rId5"/>
              </a:rPr>
              <a:t>https://aka.ms/IDDevCommunityCalendar</a:t>
            </a:r>
            <a:r>
              <a:rPr lang="en-US" sz="2400" dirty="0">
                <a:solidFill>
                  <a:srgbClr val="0070C0"/>
                </a:solidFill>
                <a:latin typeface="Segoe UI"/>
                <a:cs typeface="Segoe UI Semibold"/>
              </a:rPr>
              <a:t> </a:t>
            </a:r>
            <a:endParaRPr lang="en-US" sz="2400" dirty="0">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1718" y="382853"/>
            <a:ext cx="11655840" cy="899665"/>
          </a:xfrm>
        </p:spPr>
        <p:txBody>
          <a:bodyPr/>
          <a:lstStyle/>
          <a:p>
            <a:r>
              <a:rPr lang="en-US">
                <a:cs typeface="Segoe UI Semibold"/>
              </a:rPr>
              <a:t>Thank you</a:t>
            </a:r>
            <a:endParaRPr lang="en-US"/>
          </a:p>
        </p:txBody>
      </p:sp>
    </p:spTree>
    <p:extLst>
      <p:ext uri="{BB962C8B-B14F-4D97-AF65-F5344CB8AC3E}">
        <p14:creationId xmlns:p14="http://schemas.microsoft.com/office/powerpoint/2010/main" val="29679456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498692"/>
            <a:ext cx="10515600" cy="78076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t>Agenda</a:t>
            </a:r>
          </a:p>
        </p:txBody>
      </p:sp>
      <p:sp>
        <p:nvSpPr>
          <p:cNvPr id="5" name="Content Placeholder 2">
            <a:extLst>
              <a:ext uri="{FF2B5EF4-FFF2-40B4-BE49-F238E27FC236}">
                <a16:creationId xmlns:a16="http://schemas.microsoft.com/office/drawing/2014/main" id="{72038883-8B63-3904-CEA0-A0F309B8E152}"/>
              </a:ext>
            </a:extLst>
          </p:cNvPr>
          <p:cNvSpPr txBox="1">
            <a:spLocks/>
          </p:cNvSpPr>
          <p:nvPr/>
        </p:nvSpPr>
        <p:spPr>
          <a:xfrm>
            <a:off x="838200" y="1564104"/>
            <a:ext cx="10515600" cy="482466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800"/>
              <a:t>Overview of MSAL.js and MSAL </a:t>
            </a:r>
            <a:r>
              <a:rPr lang="tr-TR" sz="2800"/>
              <a:t>Angular v2</a:t>
            </a:r>
            <a:endParaRPr lang="en-US" sz="2800"/>
          </a:p>
          <a:p>
            <a:pPr marL="342900" indent="-342900">
              <a:lnSpc>
                <a:spcPct val="150000"/>
              </a:lnSpc>
              <a:buFont typeface="Arial" panose="020B0604020202020204" pitchFamily="34" charset="0"/>
              <a:buChar char="•"/>
            </a:pPr>
            <a:r>
              <a:rPr lang="en-US" sz="2800"/>
              <a:t>Using MSAL </a:t>
            </a:r>
            <a:r>
              <a:rPr lang="tr-TR" sz="2800"/>
              <a:t>Angular v2</a:t>
            </a:r>
            <a:r>
              <a:rPr lang="en-US" sz="2800"/>
              <a:t> in a</a:t>
            </a:r>
            <a:r>
              <a:rPr lang="tr-TR" sz="2800"/>
              <a:t>n Angular SPA</a:t>
            </a:r>
          </a:p>
          <a:p>
            <a:pPr marL="342900" indent="-342900">
              <a:lnSpc>
                <a:spcPct val="150000"/>
              </a:lnSpc>
              <a:buFont typeface="Arial" panose="020B0604020202020204" pitchFamily="34" charset="0"/>
              <a:buChar char="•"/>
            </a:pPr>
            <a:r>
              <a:rPr lang="en-US" sz="2800"/>
              <a:t>Enabling Single Sign-on</a:t>
            </a:r>
            <a:endParaRPr lang="tr-TR" sz="2800"/>
          </a:p>
          <a:p>
            <a:pPr marL="342900" indent="-342900">
              <a:lnSpc>
                <a:spcPct val="150000"/>
              </a:lnSpc>
              <a:buFont typeface="Arial" panose="020B0604020202020204" pitchFamily="34" charset="0"/>
              <a:buChar char="•"/>
            </a:pPr>
            <a:r>
              <a:rPr lang="tr-TR" sz="2800"/>
              <a:t>Acquiring a token for Microsoft Graph</a:t>
            </a:r>
            <a:endParaRPr lang="en-US" sz="2800"/>
          </a:p>
          <a:p>
            <a:pPr marL="342900" indent="-342900">
              <a:lnSpc>
                <a:spcPct val="150000"/>
              </a:lnSpc>
              <a:buFont typeface="Arial" panose="020B0604020202020204" pitchFamily="34" charset="0"/>
              <a:buChar char="•"/>
            </a:pPr>
            <a:r>
              <a:rPr lang="en-US" sz="2800"/>
              <a:t>Continuous Access Evaluation (CAE) Events</a:t>
            </a:r>
          </a:p>
          <a:p>
            <a:pPr marL="342900" indent="-342900">
              <a:lnSpc>
                <a:spcPct val="150000"/>
              </a:lnSpc>
              <a:buFont typeface="Arial" panose="020B0604020202020204" pitchFamily="34" charset="0"/>
              <a:buChar char="•"/>
            </a:pPr>
            <a:r>
              <a:rPr lang="en-US" sz="2800"/>
              <a:t>Deployment to Azure Static </a:t>
            </a:r>
            <a:r>
              <a:rPr lang="tr-TR" sz="2800"/>
              <a:t>Web Apps</a:t>
            </a:r>
            <a:endParaRPr lang="en-US" sz="2800"/>
          </a:p>
          <a:p>
            <a:pPr marL="342900" indent="-342900">
              <a:lnSpc>
                <a:spcPct val="150000"/>
              </a:lnSpc>
              <a:buFont typeface="Arial" panose="020B0604020202020204" pitchFamily="34" charset="0"/>
              <a:buChar char="•"/>
            </a:pPr>
            <a:r>
              <a:rPr lang="en-US" sz="2800"/>
              <a:t>Next steps and references</a:t>
            </a:r>
          </a:p>
        </p:txBody>
      </p:sp>
    </p:spTree>
    <p:extLst>
      <p:ext uri="{BB962C8B-B14F-4D97-AF65-F5344CB8AC3E}">
        <p14:creationId xmlns:p14="http://schemas.microsoft.com/office/powerpoint/2010/main" val="629047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270206"/>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Microsoft Authentication Library for JavaScript</a:t>
            </a:r>
          </a:p>
        </p:txBody>
      </p:sp>
    </p:spTree>
    <p:extLst>
      <p:ext uri="{BB962C8B-B14F-4D97-AF65-F5344CB8AC3E}">
        <p14:creationId xmlns:p14="http://schemas.microsoft.com/office/powerpoint/2010/main" val="17756158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a:extLst>
              <a:ext uri="{FF2B5EF4-FFF2-40B4-BE49-F238E27FC236}">
                <a16:creationId xmlns:a16="http://schemas.microsoft.com/office/drawing/2014/main" id="{73076F7F-F40D-E4CD-A843-FD543CBA0487}"/>
              </a:ext>
            </a:extLst>
          </p:cNvPr>
          <p:cNvPicPr>
            <a:picLocks noChangeAspect="1"/>
          </p:cNvPicPr>
          <p:nvPr/>
        </p:nvPicPr>
        <p:blipFill>
          <a:blip r:embed="rId2"/>
          <a:stretch>
            <a:fillRect/>
          </a:stretch>
        </p:blipFill>
        <p:spPr>
          <a:xfrm>
            <a:off x="360389" y="802324"/>
            <a:ext cx="8181474" cy="5509128"/>
          </a:xfrm>
          <a:prstGeom prst="rect">
            <a:avLst/>
          </a:prstGeom>
        </p:spPr>
      </p:pic>
      <p:sp>
        <p:nvSpPr>
          <p:cNvPr id="6" name="TextBox 5">
            <a:extLst>
              <a:ext uri="{FF2B5EF4-FFF2-40B4-BE49-F238E27FC236}">
                <a16:creationId xmlns:a16="http://schemas.microsoft.com/office/drawing/2014/main" id="{CC4E98CA-75CB-4F6B-CF5A-1C93DD3E44C0}"/>
              </a:ext>
            </a:extLst>
          </p:cNvPr>
          <p:cNvSpPr txBox="1"/>
          <p:nvPr/>
        </p:nvSpPr>
        <p:spPr>
          <a:xfrm>
            <a:off x="8729346" y="3316446"/>
            <a:ext cx="3102263" cy="2308324"/>
          </a:xfrm>
          <a:prstGeom prst="rect">
            <a:avLst/>
          </a:prstGeom>
          <a:noFill/>
        </p:spPr>
        <p:txBody>
          <a:bodyPr wrap="square" rtlCol="0">
            <a:spAutoFit/>
          </a:bodyPr>
          <a:lstStyle/>
          <a:p>
            <a:pPr marL="285750" indent="-285750">
              <a:buFont typeface="Arial" panose="020B0604020202020204" pitchFamily="34" charset="0"/>
              <a:buChar char="•"/>
            </a:pPr>
            <a:r>
              <a:rPr lang="en-US"/>
              <a:t>Authorization Code Grant with PKCE</a:t>
            </a:r>
          </a:p>
          <a:p>
            <a:pPr marL="285750" indent="-285750">
              <a:buFont typeface="Arial" panose="020B0604020202020204" pitchFamily="34" charset="0"/>
              <a:buChar char="•"/>
            </a:pPr>
            <a:r>
              <a:rPr lang="en-US"/>
              <a:t>Client Credentials Grant</a:t>
            </a:r>
          </a:p>
          <a:p>
            <a:pPr marL="285750" indent="-285750">
              <a:buFont typeface="Arial" panose="020B0604020202020204" pitchFamily="34" charset="0"/>
              <a:buChar char="•"/>
            </a:pPr>
            <a:r>
              <a:rPr lang="en-US"/>
              <a:t>Device Code Grant</a:t>
            </a:r>
          </a:p>
          <a:p>
            <a:pPr marL="285750" indent="-285750">
              <a:buFont typeface="Arial" panose="020B0604020202020204" pitchFamily="34" charset="0"/>
              <a:buChar char="•"/>
            </a:pPr>
            <a:r>
              <a:rPr lang="en-US"/>
              <a:t>On-behalf-of Grant</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8DC766C5-BE9D-977C-04BC-9AC42BAD32D4}"/>
              </a:ext>
            </a:extLst>
          </p:cNvPr>
          <p:cNvSpPr txBox="1"/>
          <p:nvPr/>
        </p:nvSpPr>
        <p:spPr>
          <a:xfrm>
            <a:off x="8729347" y="1671285"/>
            <a:ext cx="3102263" cy="1200329"/>
          </a:xfrm>
          <a:prstGeom prst="rect">
            <a:avLst/>
          </a:prstGeom>
          <a:noFill/>
        </p:spPr>
        <p:txBody>
          <a:bodyPr wrap="square" rtlCol="0">
            <a:spAutoFit/>
          </a:bodyPr>
          <a:lstStyle/>
          <a:p>
            <a:pPr marL="285750" indent="-285750">
              <a:buFont typeface="Arial" panose="020B0604020202020204" pitchFamily="34" charset="0"/>
              <a:buChar char="•"/>
            </a:pPr>
            <a:r>
              <a:rPr lang="en-US"/>
              <a:t>Client-side apps (public client)</a:t>
            </a:r>
          </a:p>
          <a:p>
            <a:pPr marL="285750" indent="-285750">
              <a:buFont typeface="Arial" panose="020B0604020202020204" pitchFamily="34" charset="0"/>
              <a:buChar char="•"/>
            </a:pPr>
            <a:r>
              <a:rPr lang="en-US"/>
              <a:t>Server-side apps (confidential client)</a:t>
            </a:r>
          </a:p>
        </p:txBody>
      </p:sp>
      <p:sp>
        <p:nvSpPr>
          <p:cNvPr id="8" name="TextBox 7">
            <a:extLst>
              <a:ext uri="{FF2B5EF4-FFF2-40B4-BE49-F238E27FC236}">
                <a16:creationId xmlns:a16="http://schemas.microsoft.com/office/drawing/2014/main" id="{D02A9F52-A113-5D9F-C714-41E018486805}"/>
              </a:ext>
            </a:extLst>
          </p:cNvPr>
          <p:cNvSpPr txBox="1"/>
          <p:nvPr/>
        </p:nvSpPr>
        <p:spPr>
          <a:xfrm>
            <a:off x="8729348" y="5279501"/>
            <a:ext cx="3102263" cy="369332"/>
          </a:xfrm>
          <a:prstGeom prst="rect">
            <a:avLst/>
          </a:prstGeom>
          <a:noFill/>
        </p:spPr>
        <p:txBody>
          <a:bodyPr wrap="square" rtlCol="0">
            <a:spAutoFit/>
          </a:bodyPr>
          <a:lstStyle/>
          <a:p>
            <a:pPr marL="285750" indent="-285750">
              <a:buFont typeface="Arial" panose="020B0604020202020204" pitchFamily="34" charset="0"/>
              <a:buChar char="•"/>
            </a:pPr>
            <a:r>
              <a:rPr lang="en-CA"/>
              <a:t>OpenID-compliant</a:t>
            </a:r>
            <a:endParaRPr lang="en-US"/>
          </a:p>
        </p:txBody>
      </p:sp>
    </p:spTree>
    <p:extLst>
      <p:ext uri="{BB962C8B-B14F-4D97-AF65-F5344CB8AC3E}">
        <p14:creationId xmlns:p14="http://schemas.microsoft.com/office/powerpoint/2010/main" val="5306438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EDA846-4573-D6CD-3722-B12D423F3EC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OAuth 2.0 Authorization Code Grant with Proof Key for Code Exchange (PKCE)</a:t>
            </a:r>
          </a:p>
          <a:p>
            <a:r>
              <a:rPr lang="tr-TR"/>
              <a:t>Supports Angular</a:t>
            </a:r>
            <a:r>
              <a:rPr lang="en-US"/>
              <a:t> </a:t>
            </a:r>
            <a:r>
              <a:rPr lang="tr-TR"/>
              <a:t>v9</a:t>
            </a:r>
            <a:r>
              <a:rPr lang="en-US"/>
              <a:t> and later</a:t>
            </a:r>
          </a:p>
          <a:p>
            <a:r>
              <a:rPr lang="tr-TR"/>
              <a:t>Limited support for </a:t>
            </a:r>
            <a:r>
              <a:rPr lang="en-US"/>
              <a:t>server-side rendering (</a:t>
            </a:r>
            <a:r>
              <a:rPr lang="tr-TR"/>
              <a:t>Angular Universal SSR</a:t>
            </a:r>
            <a:r>
              <a:rPr lang="en-US"/>
              <a:t>)</a:t>
            </a:r>
          </a:p>
          <a:p>
            <a:r>
              <a:rPr lang="en-US"/>
              <a:t>Same public API with </a:t>
            </a:r>
            <a:r>
              <a:rPr lang="en-US" err="1"/>
              <a:t>msal</a:t>
            </a:r>
            <a:r>
              <a:rPr lang="en-US"/>
              <a:t>-browser</a:t>
            </a:r>
          </a:p>
          <a:p>
            <a:r>
              <a:rPr lang="en-US"/>
              <a:t>Adds </a:t>
            </a:r>
            <a:r>
              <a:rPr lang="tr-TR"/>
              <a:t>components</a:t>
            </a:r>
            <a:r>
              <a:rPr lang="en-US"/>
              <a:t>, </a:t>
            </a:r>
            <a:r>
              <a:rPr lang="tr-TR"/>
              <a:t>services</a:t>
            </a:r>
            <a:r>
              <a:rPr lang="en-US"/>
              <a:t> and </a:t>
            </a:r>
            <a:r>
              <a:rPr lang="tr-TR"/>
              <a:t>observables</a:t>
            </a:r>
            <a:r>
              <a:rPr lang="en-US"/>
              <a:t> on top</a:t>
            </a:r>
          </a:p>
        </p:txBody>
      </p:sp>
      <p:sp>
        <p:nvSpPr>
          <p:cNvPr id="4" name="Title 1">
            <a:extLst>
              <a:ext uri="{FF2B5EF4-FFF2-40B4-BE49-F238E27FC236}">
                <a16:creationId xmlns:a16="http://schemas.microsoft.com/office/drawing/2014/main" id="{1274F377-C7A5-2B79-0F07-153A719253C0}"/>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MSAL </a:t>
            </a:r>
            <a:r>
              <a:rPr lang="tr-TR"/>
              <a:t>Angular v2</a:t>
            </a:r>
            <a:endParaRPr lang="en-US"/>
          </a:p>
        </p:txBody>
      </p:sp>
    </p:spTree>
    <p:extLst>
      <p:ext uri="{BB962C8B-B14F-4D97-AF65-F5344CB8AC3E}">
        <p14:creationId xmlns:p14="http://schemas.microsoft.com/office/powerpoint/2010/main" val="12336025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443826"/>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tr-TR" sz="4400"/>
              <a:t>Use MSAL Angular in your applications</a:t>
            </a:r>
            <a:endParaRPr lang="en-US" sz="4400"/>
          </a:p>
        </p:txBody>
      </p:sp>
    </p:spTree>
    <p:extLst>
      <p:ext uri="{BB962C8B-B14F-4D97-AF65-F5344CB8AC3E}">
        <p14:creationId xmlns:p14="http://schemas.microsoft.com/office/powerpoint/2010/main" val="27103944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F38A6A1-32CF-4368-86E2-174851E9FA93}"/>
              </a:ext>
            </a:extLst>
          </p:cNvPr>
          <p:cNvSpPr txBox="1">
            <a:spLocks/>
          </p:cNvSpPr>
          <p:nvPr/>
        </p:nvSpPr>
        <p:spPr>
          <a:xfrm>
            <a:off x="269238" y="2443826"/>
            <a:ext cx="11653523" cy="1158793"/>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400"/>
              <a:t>Previous session on React</a:t>
            </a:r>
          </a:p>
          <a:p>
            <a:pPr algn="ctr"/>
            <a:endParaRPr lang="en-US" sz="4400"/>
          </a:p>
          <a:p>
            <a:pPr algn="ctr"/>
            <a:r>
              <a:rPr lang="en-US" sz="4400">
                <a:hlinkClick r:id="rId2">
                  <a:extLst>
                    <a:ext uri="{A12FA001-AC4F-418D-AE19-62706E023703}">
                      <ahyp:hlinkClr xmlns:ahyp="http://schemas.microsoft.com/office/drawing/2018/hyperlinkcolor" val="tx"/>
                    </a:ext>
                  </a:extLst>
                </a:hlinkClick>
              </a:rPr>
              <a:t>Using MSAL.js to integrate React Single-page applications with Azure Active Directory – July 2022</a:t>
            </a:r>
            <a:endParaRPr lang="en-US" sz="4400"/>
          </a:p>
        </p:txBody>
      </p:sp>
    </p:spTree>
    <p:extLst>
      <p:ext uri="{BB962C8B-B14F-4D97-AF65-F5344CB8AC3E}">
        <p14:creationId xmlns:p14="http://schemas.microsoft.com/office/powerpoint/2010/main" val="48504587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365 PPT Template - 2017">
  <a:themeElements>
    <a:clrScheme name="SharePoint Teal">
      <a:dk1>
        <a:srgbClr val="2F2F2F"/>
      </a:dk1>
      <a:lt1>
        <a:srgbClr val="E6E6E6"/>
      </a:lt1>
      <a:dk2>
        <a:srgbClr val="2F2F2F"/>
      </a:dk2>
      <a:lt2>
        <a:srgbClr val="FFFFFF"/>
      </a:lt2>
      <a:accent1>
        <a:srgbClr val="03787C"/>
      </a:accent1>
      <a:accent2>
        <a:srgbClr val="0078D7"/>
      </a:accent2>
      <a:accent3>
        <a:srgbClr val="D83B01"/>
      </a:accent3>
      <a:accent4>
        <a:srgbClr val="5C2D91"/>
      </a:accent4>
      <a:accent5>
        <a:srgbClr val="2F2F2F"/>
      </a:accent5>
      <a:accent6>
        <a:srgbClr val="D2D2D2"/>
      </a:accent6>
      <a:hlink>
        <a:srgbClr val="03787C"/>
      </a:hlink>
      <a:folHlink>
        <a:srgbClr val="03787C"/>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8731B8D-71DF-4B59-9B29-9A7728FB6D81}" vid="{61BA5E4D-07DE-4EBA-A570-6F9805347303}"/>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5d2b20c5-5258-4792-ab2d-2f43007644fe" xsi:nil="true"/>
    <Date_x0020_Submitted xmlns="5d2b20c5-5258-4792-ab2d-2f43007644fe" xsi:nil="true"/>
    <Format xmlns="5d2b20c5-5258-4792-ab2d-2f43007644fe">Video</Format>
    <Author0 xmlns="5d2b20c5-5258-4792-ab2d-2f43007644f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F28ACE844E0A438A50F3ABE5C4B3A9" ma:contentTypeVersion="19" ma:contentTypeDescription="Create a new document." ma:contentTypeScope="" ma:versionID="1c58ec82a4bbd3437623b4204f878c4e">
  <xsd:schema xmlns:xsd="http://www.w3.org/2001/XMLSchema" xmlns:xs="http://www.w3.org/2001/XMLSchema" xmlns:p="http://schemas.microsoft.com/office/2006/metadata/properties" xmlns:ns1="http://schemas.microsoft.com/sharepoint/v3" xmlns:ns2="b857997f-8fcb-4142-a29a-cfacc78bfb91" xmlns:ns3="5d2b20c5-5258-4792-ab2d-2f43007644fe" targetNamespace="http://schemas.microsoft.com/office/2006/metadata/properties" ma:root="true" ma:fieldsID="e0799cd8af1b34fc5d6b72d88d84693d" ns1:_="" ns2:_="" ns3:_="">
    <xsd:import namespace="http://schemas.microsoft.com/sharepoint/v3"/>
    <xsd:import namespace="b857997f-8fcb-4142-a29a-cfacc78bfb91"/>
    <xsd:import namespace="5d2b20c5-5258-4792-ab2d-2f43007644f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Author0" minOccurs="0"/>
                <xsd:element ref="ns3:Date_x0020_Submitted" minOccurs="0"/>
                <xsd:element ref="ns3:Format"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57997f-8fcb-4142-a29a-cfacc78bfb9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d2b20c5-5258-4792-ab2d-2f43007644fe" elementFormDefault="qualified">
    <xsd:import namespace="http://schemas.microsoft.com/office/2006/documentManagement/types"/>
    <xsd:import namespace="http://schemas.microsoft.com/office/infopath/2007/PartnerControls"/>
    <xsd:element name="Author0" ma:index="12" nillable="true" ma:displayName="Author" ma:internalName="Author0">
      <xsd:simpleType>
        <xsd:restriction base="dms:Text"/>
      </xsd:simpleType>
    </xsd:element>
    <xsd:element name="Date_x0020_Submitted" ma:index="13" nillable="true" ma:displayName="Date Created" ma:format="DateOnly" ma:internalName="Date_x0020_Submitted">
      <xsd:simpleType>
        <xsd:restriction base="dms:DateTime"/>
      </xsd:simpleType>
    </xsd:element>
    <xsd:element name="Format" ma:index="14" nillable="true" ma:displayName="Format" ma:default="Video" ma:format="Dropdown" ma:internalName="Format">
      <xsd:simpleType>
        <xsd:restriction base="dms:Choice">
          <xsd:enumeration value="Video"/>
          <xsd:enumeration value="Instructions &amp; Script"/>
        </xsd:restriction>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MediaServiceAutoTags" ma:internalName="MediaServiceAutoTags"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MediaLengthInSeconds" ma:index="2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BB3FE3-A723-4895-B79C-A92D11BDE8B7}">
  <ds:schemaRefs>
    <ds:schemaRef ds:uri="230e9df3-be65-4c73-a93b-d1236ebd677e"/>
    <ds:schemaRef ds:uri="95d1ecc1-88f4-410b-b6a1-40eb4204ff32"/>
    <ds:schemaRef ds:uri="http://schemas.microsoft.com/office/2006/metadata/properties"/>
    <ds:schemaRef ds:uri="http://schemas.microsoft.com/office/infopath/2007/PartnerControls"/>
    <ds:schemaRef ds:uri="http://schemas.microsoft.com/sharepoint/v3"/>
    <ds:schemaRef ds:uri="5d2b20c5-5258-4792-ab2d-2f43007644fe"/>
  </ds:schemaRefs>
</ds:datastoreItem>
</file>

<file path=customXml/itemProps2.xml><?xml version="1.0" encoding="utf-8"?>
<ds:datastoreItem xmlns:ds="http://schemas.openxmlformats.org/officeDocument/2006/customXml" ds:itemID="{95AC6BDB-2BE7-4746-92D9-C14CEF54AE3A}">
  <ds:schemaRefs>
    <ds:schemaRef ds:uri="http://schemas.microsoft.com/sharepoint/v3/contenttype/forms"/>
  </ds:schemaRefs>
</ds:datastoreItem>
</file>

<file path=customXml/itemProps3.xml><?xml version="1.0" encoding="utf-8"?>
<ds:datastoreItem xmlns:ds="http://schemas.openxmlformats.org/officeDocument/2006/customXml" ds:itemID="{6D6E9B31-E161-4F15-9C02-E0E90194AE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857997f-8fcb-4142-a29a-cfacc78bfb91"/>
    <ds:schemaRef ds:uri="5d2b20c5-5258-4792-ab2d-2f43007644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TotalTime>
  <Words>2076</Words>
  <Application>Microsoft Office PowerPoint</Application>
  <PresentationFormat>Widescreen</PresentationFormat>
  <Paragraphs>329</Paragraphs>
  <Slides>33</Slides>
  <Notes>9</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33</vt:i4>
      </vt:variant>
    </vt:vector>
  </HeadingPairs>
  <TitlesOfParts>
    <vt:vector size="51" baseType="lpstr">
      <vt:lpstr>-apple-system</vt:lpstr>
      <vt:lpstr>Arial</vt:lpstr>
      <vt:lpstr>Calibri</vt:lpstr>
      <vt:lpstr>Calibri Light</vt:lpstr>
      <vt:lpstr>Consolas</vt:lpstr>
      <vt:lpstr>Ebrima</vt:lpstr>
      <vt:lpstr>Open Sans</vt:lpstr>
      <vt:lpstr>Segoe UI</vt:lpstr>
      <vt:lpstr>Segoe UI Black</vt:lpstr>
      <vt:lpstr>Segoe UI Light</vt:lpstr>
      <vt:lpstr>Segoe UI Semibold</vt:lpstr>
      <vt:lpstr>Segoe UI Semilight</vt:lpstr>
      <vt:lpstr>SFMono-Regular</vt:lpstr>
      <vt:lpstr>Symbol</vt:lpstr>
      <vt:lpstr>Wingdings</vt:lpstr>
      <vt:lpstr>Office Theme</vt:lpstr>
      <vt:lpstr>Office 365 PPT Template - 2017</vt:lpstr>
      <vt:lpstr>1_Office Theme</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Deep-Dive MSAL React</dc:title>
  <dc:creator>Dogan Erisen (IFG)</dc:creator>
  <cp:lastModifiedBy>Andrew Benson</cp:lastModifiedBy>
  <cp:revision>1</cp:revision>
  <dcterms:created xsi:type="dcterms:W3CDTF">2022-07-17T19:10:19Z</dcterms:created>
  <dcterms:modified xsi:type="dcterms:W3CDTF">2022-08-27T00:03:38Z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0x0101005EF28ACE844E0A438A50F3ABE5C4B3A9</vt:lpwstr>
  </property>
  <property fmtid="{D5CDD505-2E9C-101B-9397-08002B2CF9AE}" pid="3" name="MediaServiceImageTags">
    <vt:lpwstr/>
  </property>
</Properties>
</file>